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pn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2" r:id="rId1"/>
  </p:sldMasterIdLst>
  <p:notesMasterIdLst>
    <p:notesMasterId r:id="rId86"/>
  </p:notesMasterIdLst>
  <p:handoutMasterIdLst>
    <p:handoutMasterId r:id="rId87"/>
  </p:handoutMasterIdLst>
  <p:sldIdLst>
    <p:sldId id="2241" r:id="rId2"/>
    <p:sldId id="529" r:id="rId3"/>
    <p:sldId id="2245" r:id="rId4"/>
    <p:sldId id="2242" r:id="rId5"/>
    <p:sldId id="258" r:id="rId6"/>
    <p:sldId id="1381" r:id="rId7"/>
    <p:sldId id="2244" r:id="rId8"/>
    <p:sldId id="1385" r:id="rId9"/>
    <p:sldId id="2243" r:id="rId10"/>
    <p:sldId id="549" r:id="rId11"/>
    <p:sldId id="1382" r:id="rId12"/>
    <p:sldId id="263" r:id="rId13"/>
    <p:sldId id="264" r:id="rId14"/>
    <p:sldId id="267" r:id="rId15"/>
    <p:sldId id="268" r:id="rId16"/>
    <p:sldId id="265" r:id="rId17"/>
    <p:sldId id="266" r:id="rId18"/>
    <p:sldId id="1388" r:id="rId19"/>
    <p:sldId id="1389" r:id="rId20"/>
    <p:sldId id="1390" r:id="rId21"/>
    <p:sldId id="2246" r:id="rId22"/>
    <p:sldId id="509" r:id="rId23"/>
    <p:sldId id="510" r:id="rId24"/>
    <p:sldId id="512" r:id="rId25"/>
    <p:sldId id="1391" r:id="rId26"/>
    <p:sldId id="1392" r:id="rId27"/>
    <p:sldId id="1393" r:id="rId28"/>
    <p:sldId id="1395" r:id="rId29"/>
    <p:sldId id="1394" r:id="rId30"/>
    <p:sldId id="1396" r:id="rId31"/>
    <p:sldId id="1402" r:id="rId32"/>
    <p:sldId id="1403" r:id="rId33"/>
    <p:sldId id="1397" r:id="rId34"/>
    <p:sldId id="1398" r:id="rId35"/>
    <p:sldId id="364" r:id="rId36"/>
    <p:sldId id="366" r:id="rId37"/>
    <p:sldId id="365" r:id="rId38"/>
    <p:sldId id="1399" r:id="rId39"/>
    <p:sldId id="1404" r:id="rId40"/>
    <p:sldId id="1400" r:id="rId41"/>
    <p:sldId id="1401" r:id="rId42"/>
    <p:sldId id="1405" r:id="rId43"/>
    <p:sldId id="270" r:id="rId44"/>
    <p:sldId id="271" r:id="rId45"/>
    <p:sldId id="272" r:id="rId46"/>
    <p:sldId id="273" r:id="rId47"/>
    <p:sldId id="274" r:id="rId48"/>
    <p:sldId id="275" r:id="rId49"/>
    <p:sldId id="276" r:id="rId50"/>
    <p:sldId id="277" r:id="rId51"/>
    <p:sldId id="278" r:id="rId52"/>
    <p:sldId id="279" r:id="rId53"/>
    <p:sldId id="280" r:id="rId54"/>
    <p:sldId id="281" r:id="rId55"/>
    <p:sldId id="282" r:id="rId56"/>
    <p:sldId id="283" r:id="rId57"/>
    <p:sldId id="314" r:id="rId58"/>
    <p:sldId id="284" r:id="rId59"/>
    <p:sldId id="285" r:id="rId60"/>
    <p:sldId id="286" r:id="rId61"/>
    <p:sldId id="287" r:id="rId62"/>
    <p:sldId id="291" r:id="rId63"/>
    <p:sldId id="288" r:id="rId64"/>
    <p:sldId id="289" r:id="rId65"/>
    <p:sldId id="290" r:id="rId66"/>
    <p:sldId id="292" r:id="rId67"/>
    <p:sldId id="293" r:id="rId68"/>
    <p:sldId id="295" r:id="rId69"/>
    <p:sldId id="296" r:id="rId70"/>
    <p:sldId id="297" r:id="rId71"/>
    <p:sldId id="298" r:id="rId72"/>
    <p:sldId id="299" r:id="rId73"/>
    <p:sldId id="300" r:id="rId74"/>
    <p:sldId id="301" r:id="rId75"/>
    <p:sldId id="302" r:id="rId76"/>
    <p:sldId id="303" r:id="rId77"/>
    <p:sldId id="304" r:id="rId78"/>
    <p:sldId id="305" r:id="rId79"/>
    <p:sldId id="306" r:id="rId80"/>
    <p:sldId id="307" r:id="rId81"/>
    <p:sldId id="1406" r:id="rId82"/>
    <p:sldId id="309" r:id="rId83"/>
    <p:sldId id="311" r:id="rId84"/>
    <p:sldId id="312" r:id="rId85"/>
  </p:sldIdLst>
  <p:sldSz cx="9144000" cy="5715000" type="screen16x1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80" userDrawn="1">
          <p15:clr>
            <a:srgbClr val="A4A3A4"/>
          </p15:clr>
        </p15:guide>
        <p15:guide id="3" pos="292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DFF"/>
    <a:srgbClr val="0432FF"/>
    <a:srgbClr val="BE384B"/>
    <a:srgbClr val="E2EAF7"/>
    <a:srgbClr val="FF5F00"/>
    <a:srgbClr val="FF7E79"/>
    <a:srgbClr val="F6F9D6"/>
    <a:srgbClr val="B0FFD3"/>
    <a:srgbClr val="FFFC00"/>
    <a:srgbClr val="73FE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A940E2D-DF0A-234F-A78B-83EDEFBB7565}" v="580" dt="2021-09-08T04:26:45.87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419" autoAdjust="0"/>
    <p:restoredTop sz="79320" autoAdjust="0"/>
  </p:normalViewPr>
  <p:slideViewPr>
    <p:cSldViewPr>
      <p:cViewPr varScale="1">
        <p:scale>
          <a:sx n="120" d="100"/>
          <a:sy n="120" d="100"/>
        </p:scale>
        <p:origin x="672" y="176"/>
      </p:cViewPr>
      <p:guideLst>
        <p:guide orient="horz" pos="2480"/>
        <p:guide pos="2925"/>
      </p:guideLst>
    </p:cSldViewPr>
  </p:slideViewPr>
  <p:outlineViewPr>
    <p:cViewPr>
      <p:scale>
        <a:sx n="33" d="100"/>
        <a:sy n="33" d="100"/>
      </p:scale>
      <p:origin x="0" y="-5720"/>
    </p:cViewPr>
  </p:outlineViewPr>
  <p:notesTextViewPr>
    <p:cViewPr>
      <p:scale>
        <a:sx n="65" d="100"/>
        <a:sy n="65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5" d="100"/>
          <a:sy n="85" d="100"/>
        </p:scale>
        <p:origin x="2720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theme" Target="theme/theme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microsoft.com/office/2016/11/relationships/changesInfo" Target="changesInfos/changesInfo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handoutMaster" Target="handoutMasters/handout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魏 星达" userId="ca17b13798aa44f7" providerId="LiveId" clId="{1A940E2D-DF0A-234F-A78B-83EDEFBB7565}"/>
    <pc:docChg chg="undo custSel addSld delSld modSld">
      <pc:chgData name="魏 星达" userId="ca17b13798aa44f7" providerId="LiveId" clId="{1A940E2D-DF0A-234F-A78B-83EDEFBB7565}" dt="2021-09-08T07:11:06.452" v="7271" actId="20577"/>
      <pc:docMkLst>
        <pc:docMk/>
      </pc:docMkLst>
      <pc:sldChg chg="modSp mod">
        <pc:chgData name="魏 星达" userId="ca17b13798aa44f7" providerId="LiveId" clId="{1A940E2D-DF0A-234F-A78B-83EDEFBB7565}" dt="2021-09-07T12:26:39.446" v="1465" actId="20577"/>
        <pc:sldMkLst>
          <pc:docMk/>
          <pc:sldMk cId="3628960693" sldId="2241"/>
        </pc:sldMkLst>
        <pc:spChg chg="mod">
          <ac:chgData name="魏 星达" userId="ca17b13798aa44f7" providerId="LiveId" clId="{1A940E2D-DF0A-234F-A78B-83EDEFBB7565}" dt="2021-09-07T12:26:39.446" v="1465" actId="20577"/>
          <ac:spMkLst>
            <pc:docMk/>
            <pc:sldMk cId="3628960693" sldId="2241"/>
            <ac:spMk id="5" creationId="{2C7C6228-E47F-EA4B-8DD8-28647C76DDD6}"/>
          </ac:spMkLst>
        </pc:spChg>
      </pc:sldChg>
      <pc:sldChg chg="del mod modShow">
        <pc:chgData name="魏 星达" userId="ca17b13798aa44f7" providerId="LiveId" clId="{1A940E2D-DF0A-234F-A78B-83EDEFBB7565}" dt="2021-09-08T04:27:08.770" v="7239" actId="2696"/>
        <pc:sldMkLst>
          <pc:docMk/>
          <pc:sldMk cId="1234666114" sldId="2435"/>
        </pc:sldMkLst>
      </pc:sldChg>
      <pc:sldChg chg="modSp mod">
        <pc:chgData name="魏 星达" userId="ca17b13798aa44f7" providerId="LiveId" clId="{1A940E2D-DF0A-234F-A78B-83EDEFBB7565}" dt="2021-09-08T03:42:18.646" v="6158" actId="20577"/>
        <pc:sldMkLst>
          <pc:docMk/>
          <pc:sldMk cId="1901997888" sldId="2436"/>
        </pc:sldMkLst>
        <pc:spChg chg="mod">
          <ac:chgData name="魏 星达" userId="ca17b13798aa44f7" providerId="LiveId" clId="{1A940E2D-DF0A-234F-A78B-83EDEFBB7565}" dt="2021-09-08T03:42:18.646" v="6158" actId="20577"/>
          <ac:spMkLst>
            <pc:docMk/>
            <pc:sldMk cId="1901997888" sldId="2436"/>
            <ac:spMk id="3" creationId="{644C70EA-865B-5F4C-A2C6-C31E19447562}"/>
          </ac:spMkLst>
        </pc:spChg>
      </pc:sldChg>
      <pc:sldChg chg="addSp delSp modSp mod">
        <pc:chgData name="魏 星达" userId="ca17b13798aa44f7" providerId="LiveId" clId="{1A940E2D-DF0A-234F-A78B-83EDEFBB7565}" dt="2021-09-07T09:18:47.514" v="275"/>
        <pc:sldMkLst>
          <pc:docMk/>
          <pc:sldMk cId="1828680038" sldId="2439"/>
        </pc:sldMkLst>
        <pc:spChg chg="mod">
          <ac:chgData name="魏 星达" userId="ca17b13798aa44f7" providerId="LiveId" clId="{1A940E2D-DF0A-234F-A78B-83EDEFBB7565}" dt="2021-09-07T09:16:34.952" v="23" actId="20577"/>
          <ac:spMkLst>
            <pc:docMk/>
            <pc:sldMk cId="1828680038" sldId="2439"/>
            <ac:spMk id="2" creationId="{AAEDDDC2-61EB-6D4A-8219-7B57D1782EAA}"/>
          </ac:spMkLst>
        </pc:spChg>
        <pc:spChg chg="mod">
          <ac:chgData name="魏 星达" userId="ca17b13798aa44f7" providerId="LiveId" clId="{1A940E2D-DF0A-234F-A78B-83EDEFBB7565}" dt="2021-09-07T09:18:18.310" v="189"/>
          <ac:spMkLst>
            <pc:docMk/>
            <pc:sldMk cId="1828680038" sldId="2439"/>
            <ac:spMk id="3" creationId="{20DC4536-83FD-6541-9812-91AEBEB8B0EC}"/>
          </ac:spMkLst>
        </pc:spChg>
        <pc:spChg chg="add del mod">
          <ac:chgData name="魏 星达" userId="ca17b13798aa44f7" providerId="LiveId" clId="{1A940E2D-DF0A-234F-A78B-83EDEFBB7565}" dt="2021-09-07T09:18:47.514" v="275"/>
          <ac:spMkLst>
            <pc:docMk/>
            <pc:sldMk cId="1828680038" sldId="2439"/>
            <ac:spMk id="5" creationId="{00BC3F48-9A29-A94C-A18D-32A2E8D69F9E}"/>
          </ac:spMkLst>
        </pc:spChg>
        <pc:spChg chg="mod">
          <ac:chgData name="魏 星达" userId="ca17b13798aa44f7" providerId="LiveId" clId="{1A940E2D-DF0A-234F-A78B-83EDEFBB7565}" dt="2021-09-07T09:18:43.267" v="273" actId="20577"/>
          <ac:spMkLst>
            <pc:docMk/>
            <pc:sldMk cId="1828680038" sldId="2439"/>
            <ac:spMk id="7" creationId="{BB193AEE-8633-3A45-BFE1-C486D1DCC177}"/>
          </ac:spMkLst>
        </pc:spChg>
      </pc:sldChg>
      <pc:sldChg chg="modSp mod">
        <pc:chgData name="魏 星达" userId="ca17b13798aa44f7" providerId="LiveId" clId="{1A940E2D-DF0A-234F-A78B-83EDEFBB7565}" dt="2021-09-07T09:20:41.077" v="314" actId="113"/>
        <pc:sldMkLst>
          <pc:docMk/>
          <pc:sldMk cId="2115923556" sldId="2440"/>
        </pc:sldMkLst>
        <pc:spChg chg="mod">
          <ac:chgData name="魏 星达" userId="ca17b13798aa44f7" providerId="LiveId" clId="{1A940E2D-DF0A-234F-A78B-83EDEFBB7565}" dt="2021-09-07T09:18:50.652" v="276"/>
          <ac:spMkLst>
            <pc:docMk/>
            <pc:sldMk cId="2115923556" sldId="2440"/>
            <ac:spMk id="2" creationId="{0DAFCE20-3509-E340-9A6C-F143B2CFC45A}"/>
          </ac:spMkLst>
        </pc:spChg>
        <pc:spChg chg="mod">
          <ac:chgData name="魏 星达" userId="ca17b13798aa44f7" providerId="LiveId" clId="{1A940E2D-DF0A-234F-A78B-83EDEFBB7565}" dt="2021-09-07T09:20:41.077" v="314" actId="113"/>
          <ac:spMkLst>
            <pc:docMk/>
            <pc:sldMk cId="2115923556" sldId="2440"/>
            <ac:spMk id="3" creationId="{1B6FA1E7-0DA8-1C43-B880-67B22475D97F}"/>
          </ac:spMkLst>
        </pc:spChg>
      </pc:sldChg>
      <pc:sldChg chg="modSp mod">
        <pc:chgData name="魏 星达" userId="ca17b13798aa44f7" providerId="LiveId" clId="{1A940E2D-DF0A-234F-A78B-83EDEFBB7565}" dt="2021-09-07T09:21:57.026" v="337" actId="20577"/>
        <pc:sldMkLst>
          <pc:docMk/>
          <pc:sldMk cId="3463382818" sldId="2441"/>
        </pc:sldMkLst>
        <pc:spChg chg="mod">
          <ac:chgData name="魏 星达" userId="ca17b13798aa44f7" providerId="LiveId" clId="{1A940E2D-DF0A-234F-A78B-83EDEFBB7565}" dt="2021-09-07T09:21:57.026" v="337" actId="20577"/>
          <ac:spMkLst>
            <pc:docMk/>
            <pc:sldMk cId="3463382818" sldId="2441"/>
            <ac:spMk id="3" creationId="{66AA7B60-A264-A248-AD66-758BEE21B9BD}"/>
          </ac:spMkLst>
        </pc:spChg>
        <pc:spChg chg="mod">
          <ac:chgData name="魏 星达" userId="ca17b13798aa44f7" providerId="LiveId" clId="{1A940E2D-DF0A-234F-A78B-83EDEFBB7565}" dt="2021-09-07T09:21:27.204" v="328" actId="207"/>
          <ac:spMkLst>
            <pc:docMk/>
            <pc:sldMk cId="3463382818" sldId="2441"/>
            <ac:spMk id="5" creationId="{F9990A89-14A3-5D40-8B5F-B42BF02D69F2}"/>
          </ac:spMkLst>
        </pc:spChg>
      </pc:sldChg>
      <pc:sldChg chg="modSp mod">
        <pc:chgData name="魏 星达" userId="ca17b13798aa44f7" providerId="LiveId" clId="{1A940E2D-DF0A-234F-A78B-83EDEFBB7565}" dt="2021-09-08T07:08:19.032" v="7258" actId="20577"/>
        <pc:sldMkLst>
          <pc:docMk/>
          <pc:sldMk cId="2089421194" sldId="2442"/>
        </pc:sldMkLst>
        <pc:spChg chg="mod">
          <ac:chgData name="魏 星达" userId="ca17b13798aa44f7" providerId="LiveId" clId="{1A940E2D-DF0A-234F-A78B-83EDEFBB7565}" dt="2021-09-08T07:08:19.032" v="7258" actId="20577"/>
          <ac:spMkLst>
            <pc:docMk/>
            <pc:sldMk cId="2089421194" sldId="2442"/>
            <ac:spMk id="3" creationId="{35EFFC24-2BD1-0548-B2A1-3170385D6906}"/>
          </ac:spMkLst>
        </pc:spChg>
      </pc:sldChg>
      <pc:sldChg chg="modSp mod">
        <pc:chgData name="魏 星达" userId="ca17b13798aa44f7" providerId="LiveId" clId="{1A940E2D-DF0A-234F-A78B-83EDEFBB7565}" dt="2021-09-07T12:07:29.103" v="508" actId="113"/>
        <pc:sldMkLst>
          <pc:docMk/>
          <pc:sldMk cId="1015312428" sldId="2443"/>
        </pc:sldMkLst>
        <pc:spChg chg="mod">
          <ac:chgData name="魏 星达" userId="ca17b13798aa44f7" providerId="LiveId" clId="{1A940E2D-DF0A-234F-A78B-83EDEFBB7565}" dt="2021-09-07T12:06:09.379" v="420" actId="20577"/>
          <ac:spMkLst>
            <pc:docMk/>
            <pc:sldMk cId="1015312428" sldId="2443"/>
            <ac:spMk id="2" creationId="{2D008507-E141-E249-AEC3-82D332AC90DE}"/>
          </ac:spMkLst>
        </pc:spChg>
        <pc:spChg chg="mod">
          <ac:chgData name="魏 星达" userId="ca17b13798aa44f7" providerId="LiveId" clId="{1A940E2D-DF0A-234F-A78B-83EDEFBB7565}" dt="2021-09-07T12:07:29.103" v="508" actId="113"/>
          <ac:spMkLst>
            <pc:docMk/>
            <pc:sldMk cId="1015312428" sldId="2443"/>
            <ac:spMk id="3" creationId="{398729C4-0E97-DE42-8631-125952C1684F}"/>
          </ac:spMkLst>
        </pc:spChg>
      </pc:sldChg>
      <pc:sldChg chg="modSp new mod">
        <pc:chgData name="魏 星达" userId="ca17b13798aa44f7" providerId="LiveId" clId="{1A940E2D-DF0A-234F-A78B-83EDEFBB7565}" dt="2021-09-07T12:16:01.989" v="594" actId="113"/>
        <pc:sldMkLst>
          <pc:docMk/>
          <pc:sldMk cId="1238314811" sldId="2445"/>
        </pc:sldMkLst>
        <pc:spChg chg="mod">
          <ac:chgData name="魏 星达" userId="ca17b13798aa44f7" providerId="LiveId" clId="{1A940E2D-DF0A-234F-A78B-83EDEFBB7565}" dt="2021-09-07T12:15:06.073" v="580" actId="20577"/>
          <ac:spMkLst>
            <pc:docMk/>
            <pc:sldMk cId="1238314811" sldId="2445"/>
            <ac:spMk id="2" creationId="{688FA572-B9C4-8441-8EE9-B3CCD24E2295}"/>
          </ac:spMkLst>
        </pc:spChg>
        <pc:spChg chg="mod">
          <ac:chgData name="魏 星达" userId="ca17b13798aa44f7" providerId="LiveId" clId="{1A940E2D-DF0A-234F-A78B-83EDEFBB7565}" dt="2021-09-07T12:16:01.989" v="594" actId="113"/>
          <ac:spMkLst>
            <pc:docMk/>
            <pc:sldMk cId="1238314811" sldId="2445"/>
            <ac:spMk id="3" creationId="{60D4C1F7-D8D2-0B47-A771-83836E987E30}"/>
          </ac:spMkLst>
        </pc:spChg>
      </pc:sldChg>
      <pc:sldChg chg="modSp new mod">
        <pc:chgData name="魏 星达" userId="ca17b13798aa44f7" providerId="LiveId" clId="{1A940E2D-DF0A-234F-A78B-83EDEFBB7565}" dt="2021-09-07T12:18:42.888" v="876" actId="20577"/>
        <pc:sldMkLst>
          <pc:docMk/>
          <pc:sldMk cId="2005051627" sldId="2446"/>
        </pc:sldMkLst>
        <pc:spChg chg="mod">
          <ac:chgData name="魏 星达" userId="ca17b13798aa44f7" providerId="LiveId" clId="{1A940E2D-DF0A-234F-A78B-83EDEFBB7565}" dt="2021-09-07T12:16:12.182" v="595"/>
          <ac:spMkLst>
            <pc:docMk/>
            <pc:sldMk cId="2005051627" sldId="2446"/>
            <ac:spMk id="2" creationId="{E31DE492-CD15-0F4B-A7D2-C060A7BE85E3}"/>
          </ac:spMkLst>
        </pc:spChg>
        <pc:spChg chg="mod">
          <ac:chgData name="魏 星达" userId="ca17b13798aa44f7" providerId="LiveId" clId="{1A940E2D-DF0A-234F-A78B-83EDEFBB7565}" dt="2021-09-07T12:18:42.888" v="876" actId="20577"/>
          <ac:spMkLst>
            <pc:docMk/>
            <pc:sldMk cId="2005051627" sldId="2446"/>
            <ac:spMk id="3" creationId="{0E7009B8-9675-6A4E-B3A6-A6892EDA5C04}"/>
          </ac:spMkLst>
        </pc:spChg>
      </pc:sldChg>
      <pc:sldChg chg="modSp add del mod">
        <pc:chgData name="魏 星达" userId="ca17b13798aa44f7" providerId="LiveId" clId="{1A940E2D-DF0A-234F-A78B-83EDEFBB7565}" dt="2021-09-07T12:26:24.889" v="1435" actId="2696"/>
        <pc:sldMkLst>
          <pc:docMk/>
          <pc:sldMk cId="16746671" sldId="2447"/>
        </pc:sldMkLst>
        <pc:spChg chg="mod">
          <ac:chgData name="魏 星达" userId="ca17b13798aa44f7" providerId="LiveId" clId="{1A940E2D-DF0A-234F-A78B-83EDEFBB7565}" dt="2021-09-07T12:19:08.259" v="882" actId="207"/>
          <ac:spMkLst>
            <pc:docMk/>
            <pc:sldMk cId="16746671" sldId="2447"/>
            <ac:spMk id="3" creationId="{60D4C1F7-D8D2-0B47-A771-83836E987E30}"/>
          </ac:spMkLst>
        </pc:spChg>
      </pc:sldChg>
      <pc:sldChg chg="add del">
        <pc:chgData name="魏 星达" userId="ca17b13798aa44f7" providerId="LiveId" clId="{1A940E2D-DF0A-234F-A78B-83EDEFBB7565}" dt="2021-09-07T12:18:50.491" v="878"/>
        <pc:sldMkLst>
          <pc:docMk/>
          <pc:sldMk cId="2636526332" sldId="2447"/>
        </pc:sldMkLst>
      </pc:sldChg>
      <pc:sldChg chg="modSp new del mod">
        <pc:chgData name="魏 星达" userId="ca17b13798aa44f7" providerId="LiveId" clId="{1A940E2D-DF0A-234F-A78B-83EDEFBB7565}" dt="2021-09-07T12:26:24.156" v="1433" actId="2696"/>
        <pc:sldMkLst>
          <pc:docMk/>
          <pc:sldMk cId="1104433331" sldId="2448"/>
        </pc:sldMkLst>
        <pc:spChg chg="mod">
          <ac:chgData name="魏 星达" userId="ca17b13798aa44f7" providerId="LiveId" clId="{1A940E2D-DF0A-234F-A78B-83EDEFBB7565}" dt="2021-09-07T12:21:08.749" v="1073" actId="20577"/>
          <ac:spMkLst>
            <pc:docMk/>
            <pc:sldMk cId="1104433331" sldId="2448"/>
            <ac:spMk id="2" creationId="{797798E3-1517-3B48-848B-3C496E382E08}"/>
          </ac:spMkLst>
        </pc:spChg>
        <pc:spChg chg="mod">
          <ac:chgData name="魏 星达" userId="ca17b13798aa44f7" providerId="LiveId" clId="{1A940E2D-DF0A-234F-A78B-83EDEFBB7565}" dt="2021-09-07T12:23:47.821" v="1337" actId="20577"/>
          <ac:spMkLst>
            <pc:docMk/>
            <pc:sldMk cId="1104433331" sldId="2448"/>
            <ac:spMk id="3" creationId="{1D386505-E989-AC49-8103-FDC91B5A8E78}"/>
          </ac:spMkLst>
        </pc:spChg>
      </pc:sldChg>
      <pc:sldChg chg="modSp add del mod">
        <pc:chgData name="魏 星达" userId="ca17b13798aa44f7" providerId="LiveId" clId="{1A940E2D-DF0A-234F-A78B-83EDEFBB7565}" dt="2021-09-07T12:26:24.313" v="1434" actId="2696"/>
        <pc:sldMkLst>
          <pc:docMk/>
          <pc:sldMk cId="1350651550" sldId="2449"/>
        </pc:sldMkLst>
        <pc:spChg chg="mod">
          <ac:chgData name="魏 星达" userId="ca17b13798aa44f7" providerId="LiveId" clId="{1A940E2D-DF0A-234F-A78B-83EDEFBB7565}" dt="2021-09-07T12:20:33.672" v="1024" actId="20577"/>
          <ac:spMkLst>
            <pc:docMk/>
            <pc:sldMk cId="1350651550" sldId="2449"/>
            <ac:spMk id="5" creationId="{375403D9-9667-EA4B-986A-9CD8EA818815}"/>
          </ac:spMkLst>
        </pc:spChg>
      </pc:sldChg>
      <pc:sldChg chg="modSp new mod">
        <pc:chgData name="魏 星达" userId="ca17b13798aa44f7" providerId="LiveId" clId="{1A940E2D-DF0A-234F-A78B-83EDEFBB7565}" dt="2021-09-08T03:45:26.893" v="6606" actId="20577"/>
        <pc:sldMkLst>
          <pc:docMk/>
          <pc:sldMk cId="2144768395" sldId="2450"/>
        </pc:sldMkLst>
        <pc:spChg chg="mod">
          <ac:chgData name="魏 星达" userId="ca17b13798aa44f7" providerId="LiveId" clId="{1A940E2D-DF0A-234F-A78B-83EDEFBB7565}" dt="2021-09-08T03:45:26.893" v="6606" actId="20577"/>
          <ac:spMkLst>
            <pc:docMk/>
            <pc:sldMk cId="2144768395" sldId="2450"/>
            <ac:spMk id="2" creationId="{0BAA02EE-5D94-7A47-B5EA-26202B378689}"/>
          </ac:spMkLst>
        </pc:spChg>
        <pc:spChg chg="mod">
          <ac:chgData name="魏 星达" userId="ca17b13798aa44f7" providerId="LiveId" clId="{1A940E2D-DF0A-234F-A78B-83EDEFBB7565}" dt="2021-09-07T12:27:46.522" v="1473" actId="15"/>
          <ac:spMkLst>
            <pc:docMk/>
            <pc:sldMk cId="2144768395" sldId="2450"/>
            <ac:spMk id="3" creationId="{79092519-138C-AF41-AB95-5683A4615865}"/>
          </ac:spMkLst>
        </pc:spChg>
      </pc:sldChg>
      <pc:sldChg chg="modSp add mod">
        <pc:chgData name="魏 星达" userId="ca17b13798aa44f7" providerId="LiveId" clId="{1A940E2D-DF0A-234F-A78B-83EDEFBB7565}" dt="2021-09-07T12:25:44.699" v="1421" actId="20577"/>
        <pc:sldMkLst>
          <pc:docMk/>
          <pc:sldMk cId="3661396273" sldId="2451"/>
        </pc:sldMkLst>
        <pc:spChg chg="mod">
          <ac:chgData name="魏 星达" userId="ca17b13798aa44f7" providerId="LiveId" clId="{1A940E2D-DF0A-234F-A78B-83EDEFBB7565}" dt="2021-09-07T12:25:44.699" v="1421" actId="20577"/>
          <ac:spMkLst>
            <pc:docMk/>
            <pc:sldMk cId="3661396273" sldId="2451"/>
            <ac:spMk id="5" creationId="{375403D9-9667-EA4B-986A-9CD8EA818815}"/>
          </ac:spMkLst>
        </pc:spChg>
      </pc:sldChg>
      <pc:sldChg chg="modSp new mod">
        <pc:chgData name="魏 星达" userId="ca17b13798aa44f7" providerId="LiveId" clId="{1A940E2D-DF0A-234F-A78B-83EDEFBB7565}" dt="2021-09-08T03:45:30.844" v="6607"/>
        <pc:sldMkLst>
          <pc:docMk/>
          <pc:sldMk cId="3168992761" sldId="2452"/>
        </pc:sldMkLst>
        <pc:spChg chg="mod">
          <ac:chgData name="魏 星达" userId="ca17b13798aa44f7" providerId="LiveId" clId="{1A940E2D-DF0A-234F-A78B-83EDEFBB7565}" dt="2021-09-08T03:45:30.844" v="6607"/>
          <ac:spMkLst>
            <pc:docMk/>
            <pc:sldMk cId="3168992761" sldId="2452"/>
            <ac:spMk id="2" creationId="{0DE96924-C961-7A43-8336-B630DE3318FA}"/>
          </ac:spMkLst>
        </pc:spChg>
        <pc:spChg chg="mod">
          <ac:chgData name="魏 星达" userId="ca17b13798aa44f7" providerId="LiveId" clId="{1A940E2D-DF0A-234F-A78B-83EDEFBB7565}" dt="2021-09-07T12:29:43.475" v="1499" actId="113"/>
          <ac:spMkLst>
            <pc:docMk/>
            <pc:sldMk cId="3168992761" sldId="2452"/>
            <ac:spMk id="3" creationId="{FD594411-3756-B74F-A014-1568CC8D2BD9}"/>
          </ac:spMkLst>
        </pc:spChg>
      </pc:sldChg>
      <pc:sldChg chg="addSp modSp new mod">
        <pc:chgData name="魏 星达" userId="ca17b13798aa44f7" providerId="LiveId" clId="{1A940E2D-DF0A-234F-A78B-83EDEFBB7565}" dt="2021-09-07T12:33:24.623" v="1851" actId="207"/>
        <pc:sldMkLst>
          <pc:docMk/>
          <pc:sldMk cId="2150790835" sldId="2453"/>
        </pc:sldMkLst>
        <pc:spChg chg="mod">
          <ac:chgData name="魏 星达" userId="ca17b13798aa44f7" providerId="LiveId" clId="{1A940E2D-DF0A-234F-A78B-83EDEFBB7565}" dt="2021-09-07T12:30:09.002" v="1570" actId="20577"/>
          <ac:spMkLst>
            <pc:docMk/>
            <pc:sldMk cId="2150790835" sldId="2453"/>
            <ac:spMk id="2" creationId="{82EC2D10-0E11-6C4E-A7DB-522AB042B505}"/>
          </ac:spMkLst>
        </pc:spChg>
        <pc:spChg chg="mod">
          <ac:chgData name="魏 星达" userId="ca17b13798aa44f7" providerId="LiveId" clId="{1A940E2D-DF0A-234F-A78B-83EDEFBB7565}" dt="2021-09-07T12:33:24.623" v="1851" actId="207"/>
          <ac:spMkLst>
            <pc:docMk/>
            <pc:sldMk cId="2150790835" sldId="2453"/>
            <ac:spMk id="3" creationId="{8C00D954-0FD5-284F-AD02-02D1FD08EDC2}"/>
          </ac:spMkLst>
        </pc:spChg>
        <pc:spChg chg="mod">
          <ac:chgData name="魏 星达" userId="ca17b13798aa44f7" providerId="LiveId" clId="{1A940E2D-DF0A-234F-A78B-83EDEFBB7565}" dt="2021-09-07T12:32:05.816" v="1806"/>
          <ac:spMkLst>
            <pc:docMk/>
            <pc:sldMk cId="2150790835" sldId="2453"/>
            <ac:spMk id="10" creationId="{37783000-6779-6C45-80BB-34C11749363B}"/>
          </ac:spMkLst>
        </pc:spChg>
        <pc:spChg chg="mod">
          <ac:chgData name="魏 星达" userId="ca17b13798aa44f7" providerId="LiveId" clId="{1A940E2D-DF0A-234F-A78B-83EDEFBB7565}" dt="2021-09-07T12:32:05.816" v="1806"/>
          <ac:spMkLst>
            <pc:docMk/>
            <pc:sldMk cId="2150790835" sldId="2453"/>
            <ac:spMk id="11" creationId="{C2EE7D56-B64D-1C44-905A-1D8681087463}"/>
          </ac:spMkLst>
        </pc:spChg>
        <pc:spChg chg="mod">
          <ac:chgData name="魏 星达" userId="ca17b13798aa44f7" providerId="LiveId" clId="{1A940E2D-DF0A-234F-A78B-83EDEFBB7565}" dt="2021-09-07T12:32:05.816" v="1806"/>
          <ac:spMkLst>
            <pc:docMk/>
            <pc:sldMk cId="2150790835" sldId="2453"/>
            <ac:spMk id="12" creationId="{707CE5B6-1E4C-264E-858B-A6B596B15093}"/>
          </ac:spMkLst>
        </pc:spChg>
        <pc:spChg chg="mod">
          <ac:chgData name="魏 星达" userId="ca17b13798aa44f7" providerId="LiveId" clId="{1A940E2D-DF0A-234F-A78B-83EDEFBB7565}" dt="2021-09-07T12:32:05.816" v="1806"/>
          <ac:spMkLst>
            <pc:docMk/>
            <pc:sldMk cId="2150790835" sldId="2453"/>
            <ac:spMk id="13" creationId="{BE0F8877-1E08-1E40-8E3F-34C3920352C0}"/>
          </ac:spMkLst>
        </pc:spChg>
        <pc:spChg chg="mod">
          <ac:chgData name="魏 星达" userId="ca17b13798aa44f7" providerId="LiveId" clId="{1A940E2D-DF0A-234F-A78B-83EDEFBB7565}" dt="2021-09-07T12:32:05.816" v="1806"/>
          <ac:spMkLst>
            <pc:docMk/>
            <pc:sldMk cId="2150790835" sldId="2453"/>
            <ac:spMk id="14" creationId="{183D8C4D-3F89-9C43-9BDA-6D2F8FCF2590}"/>
          </ac:spMkLst>
        </pc:spChg>
        <pc:spChg chg="mod">
          <ac:chgData name="魏 星达" userId="ca17b13798aa44f7" providerId="LiveId" clId="{1A940E2D-DF0A-234F-A78B-83EDEFBB7565}" dt="2021-09-07T12:32:05.816" v="1806"/>
          <ac:spMkLst>
            <pc:docMk/>
            <pc:sldMk cId="2150790835" sldId="2453"/>
            <ac:spMk id="15" creationId="{4534C897-1ED2-F046-ABC5-76C91E245042}"/>
          </ac:spMkLst>
        </pc:spChg>
        <pc:spChg chg="mod">
          <ac:chgData name="魏 星达" userId="ca17b13798aa44f7" providerId="LiveId" clId="{1A940E2D-DF0A-234F-A78B-83EDEFBB7565}" dt="2021-09-07T12:32:05.816" v="1806"/>
          <ac:spMkLst>
            <pc:docMk/>
            <pc:sldMk cId="2150790835" sldId="2453"/>
            <ac:spMk id="16" creationId="{AC8C22E6-BC57-2541-9F7D-D3AF054EEE08}"/>
          </ac:spMkLst>
        </pc:spChg>
        <pc:spChg chg="mod">
          <ac:chgData name="魏 星达" userId="ca17b13798aa44f7" providerId="LiveId" clId="{1A940E2D-DF0A-234F-A78B-83EDEFBB7565}" dt="2021-09-07T12:32:05.816" v="1806"/>
          <ac:spMkLst>
            <pc:docMk/>
            <pc:sldMk cId="2150790835" sldId="2453"/>
            <ac:spMk id="17" creationId="{025873F0-4696-6246-ABE2-6F9FDFCB08D3}"/>
          </ac:spMkLst>
        </pc:spChg>
        <pc:spChg chg="mod">
          <ac:chgData name="魏 星达" userId="ca17b13798aa44f7" providerId="LiveId" clId="{1A940E2D-DF0A-234F-A78B-83EDEFBB7565}" dt="2021-09-07T12:32:05.816" v="1806"/>
          <ac:spMkLst>
            <pc:docMk/>
            <pc:sldMk cId="2150790835" sldId="2453"/>
            <ac:spMk id="18" creationId="{BD7423B3-45E4-EB41-B7EB-67AD57DDDF44}"/>
          </ac:spMkLst>
        </pc:spChg>
        <pc:spChg chg="mod">
          <ac:chgData name="魏 星达" userId="ca17b13798aa44f7" providerId="LiveId" clId="{1A940E2D-DF0A-234F-A78B-83EDEFBB7565}" dt="2021-09-07T12:32:05.816" v="1806"/>
          <ac:spMkLst>
            <pc:docMk/>
            <pc:sldMk cId="2150790835" sldId="2453"/>
            <ac:spMk id="19" creationId="{6CCEBF0D-C04B-AB46-AE6A-8E1E2CEE5A86}"/>
          </ac:spMkLst>
        </pc:spChg>
        <pc:spChg chg="mod">
          <ac:chgData name="魏 星达" userId="ca17b13798aa44f7" providerId="LiveId" clId="{1A940E2D-DF0A-234F-A78B-83EDEFBB7565}" dt="2021-09-07T12:32:05.816" v="1806"/>
          <ac:spMkLst>
            <pc:docMk/>
            <pc:sldMk cId="2150790835" sldId="2453"/>
            <ac:spMk id="20" creationId="{C09D4319-380A-9649-BD0C-40AA52D440CE}"/>
          </ac:spMkLst>
        </pc:spChg>
        <pc:spChg chg="mod">
          <ac:chgData name="魏 星达" userId="ca17b13798aa44f7" providerId="LiveId" clId="{1A940E2D-DF0A-234F-A78B-83EDEFBB7565}" dt="2021-09-07T12:32:05.816" v="1806"/>
          <ac:spMkLst>
            <pc:docMk/>
            <pc:sldMk cId="2150790835" sldId="2453"/>
            <ac:spMk id="21" creationId="{99D5D0DC-61D3-3C49-8620-E498D165F3D1}"/>
          </ac:spMkLst>
        </pc:spChg>
        <pc:spChg chg="add mod">
          <ac:chgData name="魏 星达" userId="ca17b13798aa44f7" providerId="LiveId" clId="{1A940E2D-DF0A-234F-A78B-83EDEFBB7565}" dt="2021-09-07T12:32:10.622" v="1807" actId="1076"/>
          <ac:spMkLst>
            <pc:docMk/>
            <pc:sldMk cId="2150790835" sldId="2453"/>
            <ac:spMk id="22" creationId="{E5FD53D6-7A6C-0B41-8D94-7A710563F42F}"/>
          </ac:spMkLst>
        </pc:spChg>
        <pc:spChg chg="mod">
          <ac:chgData name="魏 星达" userId="ca17b13798aa44f7" providerId="LiveId" clId="{1A940E2D-DF0A-234F-A78B-83EDEFBB7565}" dt="2021-09-07T12:32:05.816" v="1806"/>
          <ac:spMkLst>
            <pc:docMk/>
            <pc:sldMk cId="2150790835" sldId="2453"/>
            <ac:spMk id="28" creationId="{8F07C57F-C3BF-D14B-8CC0-7C88DF5E512F}"/>
          </ac:spMkLst>
        </pc:spChg>
        <pc:spChg chg="mod">
          <ac:chgData name="魏 星达" userId="ca17b13798aa44f7" providerId="LiveId" clId="{1A940E2D-DF0A-234F-A78B-83EDEFBB7565}" dt="2021-09-07T12:32:05.816" v="1806"/>
          <ac:spMkLst>
            <pc:docMk/>
            <pc:sldMk cId="2150790835" sldId="2453"/>
            <ac:spMk id="29" creationId="{D86992E5-1FEA-E64A-A3F8-A24CD3EB5057}"/>
          </ac:spMkLst>
        </pc:spChg>
        <pc:spChg chg="mod">
          <ac:chgData name="魏 星达" userId="ca17b13798aa44f7" providerId="LiveId" clId="{1A940E2D-DF0A-234F-A78B-83EDEFBB7565}" dt="2021-09-07T12:32:05.816" v="1806"/>
          <ac:spMkLst>
            <pc:docMk/>
            <pc:sldMk cId="2150790835" sldId="2453"/>
            <ac:spMk id="30" creationId="{427802DD-6C63-804B-8ADD-43EFA38187CA}"/>
          </ac:spMkLst>
        </pc:spChg>
        <pc:spChg chg="mod">
          <ac:chgData name="魏 星达" userId="ca17b13798aa44f7" providerId="LiveId" clId="{1A940E2D-DF0A-234F-A78B-83EDEFBB7565}" dt="2021-09-07T12:32:05.816" v="1806"/>
          <ac:spMkLst>
            <pc:docMk/>
            <pc:sldMk cId="2150790835" sldId="2453"/>
            <ac:spMk id="31" creationId="{61D34D3C-CC24-DA4E-AD79-15D8584358E3}"/>
          </ac:spMkLst>
        </pc:spChg>
        <pc:spChg chg="mod">
          <ac:chgData name="魏 星达" userId="ca17b13798aa44f7" providerId="LiveId" clId="{1A940E2D-DF0A-234F-A78B-83EDEFBB7565}" dt="2021-09-07T12:32:05.816" v="1806"/>
          <ac:spMkLst>
            <pc:docMk/>
            <pc:sldMk cId="2150790835" sldId="2453"/>
            <ac:spMk id="32" creationId="{1335DD18-4012-894C-A0D5-F4B9B6DF33DF}"/>
          </ac:spMkLst>
        </pc:spChg>
        <pc:spChg chg="mod">
          <ac:chgData name="魏 星达" userId="ca17b13798aa44f7" providerId="LiveId" clId="{1A940E2D-DF0A-234F-A78B-83EDEFBB7565}" dt="2021-09-07T12:32:05.816" v="1806"/>
          <ac:spMkLst>
            <pc:docMk/>
            <pc:sldMk cId="2150790835" sldId="2453"/>
            <ac:spMk id="33" creationId="{5B4AE01B-AB12-0443-A959-F5D8B90B1036}"/>
          </ac:spMkLst>
        </pc:spChg>
        <pc:spChg chg="mod">
          <ac:chgData name="魏 星达" userId="ca17b13798aa44f7" providerId="LiveId" clId="{1A940E2D-DF0A-234F-A78B-83EDEFBB7565}" dt="2021-09-07T12:32:05.816" v="1806"/>
          <ac:spMkLst>
            <pc:docMk/>
            <pc:sldMk cId="2150790835" sldId="2453"/>
            <ac:spMk id="34" creationId="{6697D6A4-B9B5-7F43-9FBC-CF8089DCD194}"/>
          </ac:spMkLst>
        </pc:spChg>
        <pc:spChg chg="mod">
          <ac:chgData name="魏 星达" userId="ca17b13798aa44f7" providerId="LiveId" clId="{1A940E2D-DF0A-234F-A78B-83EDEFBB7565}" dt="2021-09-07T12:32:05.816" v="1806"/>
          <ac:spMkLst>
            <pc:docMk/>
            <pc:sldMk cId="2150790835" sldId="2453"/>
            <ac:spMk id="35" creationId="{FE626346-251F-E841-8E56-38B5200D54A3}"/>
          </ac:spMkLst>
        </pc:spChg>
        <pc:spChg chg="mod">
          <ac:chgData name="魏 星达" userId="ca17b13798aa44f7" providerId="LiveId" clId="{1A940E2D-DF0A-234F-A78B-83EDEFBB7565}" dt="2021-09-07T12:32:05.816" v="1806"/>
          <ac:spMkLst>
            <pc:docMk/>
            <pc:sldMk cId="2150790835" sldId="2453"/>
            <ac:spMk id="36" creationId="{2A666B18-2CEF-7142-B2D6-70C431E03048}"/>
          </ac:spMkLst>
        </pc:spChg>
        <pc:spChg chg="mod">
          <ac:chgData name="魏 星达" userId="ca17b13798aa44f7" providerId="LiveId" clId="{1A940E2D-DF0A-234F-A78B-83EDEFBB7565}" dt="2021-09-07T12:32:05.816" v="1806"/>
          <ac:spMkLst>
            <pc:docMk/>
            <pc:sldMk cId="2150790835" sldId="2453"/>
            <ac:spMk id="37" creationId="{F22827A8-B95F-6249-A5C1-45AE16BB4E38}"/>
          </ac:spMkLst>
        </pc:spChg>
        <pc:spChg chg="mod">
          <ac:chgData name="魏 星达" userId="ca17b13798aa44f7" providerId="LiveId" clId="{1A940E2D-DF0A-234F-A78B-83EDEFBB7565}" dt="2021-09-07T12:32:05.816" v="1806"/>
          <ac:spMkLst>
            <pc:docMk/>
            <pc:sldMk cId="2150790835" sldId="2453"/>
            <ac:spMk id="38" creationId="{05A78F96-5AAF-254E-AAB6-CD73B44F48AB}"/>
          </ac:spMkLst>
        </pc:spChg>
        <pc:spChg chg="mod">
          <ac:chgData name="魏 星达" userId="ca17b13798aa44f7" providerId="LiveId" clId="{1A940E2D-DF0A-234F-A78B-83EDEFBB7565}" dt="2021-09-07T12:32:05.816" v="1806"/>
          <ac:spMkLst>
            <pc:docMk/>
            <pc:sldMk cId="2150790835" sldId="2453"/>
            <ac:spMk id="39" creationId="{9BCD641D-7CD4-2340-991C-680975D3E069}"/>
          </ac:spMkLst>
        </pc:spChg>
        <pc:spChg chg="add mod">
          <ac:chgData name="魏 星达" userId="ca17b13798aa44f7" providerId="LiveId" clId="{1A940E2D-DF0A-234F-A78B-83EDEFBB7565}" dt="2021-09-07T12:32:10.622" v="1807" actId="1076"/>
          <ac:spMkLst>
            <pc:docMk/>
            <pc:sldMk cId="2150790835" sldId="2453"/>
            <ac:spMk id="40" creationId="{1CB403BF-008F-834A-BA03-E79F8EAA7E22}"/>
          </ac:spMkLst>
        </pc:spChg>
        <pc:spChg chg="add mod">
          <ac:chgData name="魏 星达" userId="ca17b13798aa44f7" providerId="LiveId" clId="{1A940E2D-DF0A-234F-A78B-83EDEFBB7565}" dt="2021-09-07T12:32:10.622" v="1807" actId="1076"/>
          <ac:spMkLst>
            <pc:docMk/>
            <pc:sldMk cId="2150790835" sldId="2453"/>
            <ac:spMk id="41" creationId="{7963F773-EAAA-2B44-B365-42E950F94062}"/>
          </ac:spMkLst>
        </pc:spChg>
        <pc:spChg chg="add mod">
          <ac:chgData name="魏 星达" userId="ca17b13798aa44f7" providerId="LiveId" clId="{1A940E2D-DF0A-234F-A78B-83EDEFBB7565}" dt="2021-09-07T12:32:10.622" v="1807" actId="1076"/>
          <ac:spMkLst>
            <pc:docMk/>
            <pc:sldMk cId="2150790835" sldId="2453"/>
            <ac:spMk id="42" creationId="{F7D484E9-CB80-554F-8B84-A6E9E9C9A716}"/>
          </ac:spMkLst>
        </pc:spChg>
        <pc:grpChg chg="add mod">
          <ac:chgData name="魏 星达" userId="ca17b13798aa44f7" providerId="LiveId" clId="{1A940E2D-DF0A-234F-A78B-83EDEFBB7565}" dt="2021-09-07T12:32:10.622" v="1807" actId="1076"/>
          <ac:grpSpMkLst>
            <pc:docMk/>
            <pc:sldMk cId="2150790835" sldId="2453"/>
            <ac:grpSpMk id="5" creationId="{49A16425-7C39-B849-AE7B-F8FF86793761}"/>
          </ac:grpSpMkLst>
        </pc:grpChg>
        <pc:grpChg chg="mod">
          <ac:chgData name="魏 星达" userId="ca17b13798aa44f7" providerId="LiveId" clId="{1A940E2D-DF0A-234F-A78B-83EDEFBB7565}" dt="2021-09-07T12:32:05.816" v="1806"/>
          <ac:grpSpMkLst>
            <pc:docMk/>
            <pc:sldMk cId="2150790835" sldId="2453"/>
            <ac:grpSpMk id="6" creationId="{B654FE63-A324-A04D-B9DE-A0AAA8DF3316}"/>
          </ac:grpSpMkLst>
        </pc:grpChg>
        <pc:grpChg chg="mod">
          <ac:chgData name="魏 星达" userId="ca17b13798aa44f7" providerId="LiveId" clId="{1A940E2D-DF0A-234F-A78B-83EDEFBB7565}" dt="2021-09-07T12:32:05.816" v="1806"/>
          <ac:grpSpMkLst>
            <pc:docMk/>
            <pc:sldMk cId="2150790835" sldId="2453"/>
            <ac:grpSpMk id="7" creationId="{429ADBD5-55D6-E244-9357-973A32F977D0}"/>
          </ac:grpSpMkLst>
        </pc:grpChg>
        <pc:grpChg chg="mod">
          <ac:chgData name="魏 星达" userId="ca17b13798aa44f7" providerId="LiveId" clId="{1A940E2D-DF0A-234F-A78B-83EDEFBB7565}" dt="2021-09-07T12:32:05.816" v="1806"/>
          <ac:grpSpMkLst>
            <pc:docMk/>
            <pc:sldMk cId="2150790835" sldId="2453"/>
            <ac:grpSpMk id="8" creationId="{4B0F512E-4B35-E042-B1FF-CB6E79A1ADBC}"/>
          </ac:grpSpMkLst>
        </pc:grpChg>
        <pc:grpChg chg="mod">
          <ac:chgData name="魏 星达" userId="ca17b13798aa44f7" providerId="LiveId" clId="{1A940E2D-DF0A-234F-A78B-83EDEFBB7565}" dt="2021-09-07T12:32:05.816" v="1806"/>
          <ac:grpSpMkLst>
            <pc:docMk/>
            <pc:sldMk cId="2150790835" sldId="2453"/>
            <ac:grpSpMk id="9" creationId="{27D23C19-D7D9-CF42-B089-A3C4265B4755}"/>
          </ac:grpSpMkLst>
        </pc:grpChg>
        <pc:grpChg chg="add mod">
          <ac:chgData name="魏 星达" userId="ca17b13798aa44f7" providerId="LiveId" clId="{1A940E2D-DF0A-234F-A78B-83EDEFBB7565}" dt="2021-09-07T12:32:10.622" v="1807" actId="1076"/>
          <ac:grpSpMkLst>
            <pc:docMk/>
            <pc:sldMk cId="2150790835" sldId="2453"/>
            <ac:grpSpMk id="23" creationId="{80020BF8-B52B-8F4F-877D-C3BE3B28D38D}"/>
          </ac:grpSpMkLst>
        </pc:grpChg>
        <pc:grpChg chg="mod">
          <ac:chgData name="魏 星达" userId="ca17b13798aa44f7" providerId="LiveId" clId="{1A940E2D-DF0A-234F-A78B-83EDEFBB7565}" dt="2021-09-07T12:32:05.816" v="1806"/>
          <ac:grpSpMkLst>
            <pc:docMk/>
            <pc:sldMk cId="2150790835" sldId="2453"/>
            <ac:grpSpMk id="24" creationId="{A258987A-C46C-D248-9B78-5CCED6C7736E}"/>
          </ac:grpSpMkLst>
        </pc:grpChg>
        <pc:grpChg chg="mod">
          <ac:chgData name="魏 星达" userId="ca17b13798aa44f7" providerId="LiveId" clId="{1A940E2D-DF0A-234F-A78B-83EDEFBB7565}" dt="2021-09-07T12:32:05.816" v="1806"/>
          <ac:grpSpMkLst>
            <pc:docMk/>
            <pc:sldMk cId="2150790835" sldId="2453"/>
            <ac:grpSpMk id="25" creationId="{F21CBB3E-1765-A04A-937F-9E1CA3861A9D}"/>
          </ac:grpSpMkLst>
        </pc:grpChg>
        <pc:grpChg chg="mod">
          <ac:chgData name="魏 星达" userId="ca17b13798aa44f7" providerId="LiveId" clId="{1A940E2D-DF0A-234F-A78B-83EDEFBB7565}" dt="2021-09-07T12:32:05.816" v="1806"/>
          <ac:grpSpMkLst>
            <pc:docMk/>
            <pc:sldMk cId="2150790835" sldId="2453"/>
            <ac:grpSpMk id="26" creationId="{CE88B1D3-A11E-6E44-BE50-AE369F2D8362}"/>
          </ac:grpSpMkLst>
        </pc:grpChg>
        <pc:grpChg chg="mod">
          <ac:chgData name="魏 星达" userId="ca17b13798aa44f7" providerId="LiveId" clId="{1A940E2D-DF0A-234F-A78B-83EDEFBB7565}" dt="2021-09-07T12:32:05.816" v="1806"/>
          <ac:grpSpMkLst>
            <pc:docMk/>
            <pc:sldMk cId="2150790835" sldId="2453"/>
            <ac:grpSpMk id="27" creationId="{18D2725E-365A-804F-AF74-43E8D285C1CC}"/>
          </ac:grpSpMkLst>
        </pc:grpChg>
      </pc:sldChg>
      <pc:sldChg chg="addSp modSp new mod">
        <pc:chgData name="魏 星达" userId="ca17b13798aa44f7" providerId="LiveId" clId="{1A940E2D-DF0A-234F-A78B-83EDEFBB7565}" dt="2021-09-08T03:45:39.664" v="6609" actId="20577"/>
        <pc:sldMkLst>
          <pc:docMk/>
          <pc:sldMk cId="1781540858" sldId="2454"/>
        </pc:sldMkLst>
        <pc:spChg chg="mod">
          <ac:chgData name="魏 星达" userId="ca17b13798aa44f7" providerId="LiveId" clId="{1A940E2D-DF0A-234F-A78B-83EDEFBB7565}" dt="2021-09-08T03:45:39.664" v="6609" actId="20577"/>
          <ac:spMkLst>
            <pc:docMk/>
            <pc:sldMk cId="1781540858" sldId="2454"/>
            <ac:spMk id="2" creationId="{F8417AA3-3679-F442-B397-CCE5C6CE0585}"/>
          </ac:spMkLst>
        </pc:spChg>
        <pc:spChg chg="mod">
          <ac:chgData name="魏 星达" userId="ca17b13798aa44f7" providerId="LiveId" clId="{1A940E2D-DF0A-234F-A78B-83EDEFBB7565}" dt="2021-09-07T12:42:21.261" v="2845" actId="20577"/>
          <ac:spMkLst>
            <pc:docMk/>
            <pc:sldMk cId="1781540858" sldId="2454"/>
            <ac:spMk id="3" creationId="{9F6DD17F-0397-F648-8143-9416E2552EEF}"/>
          </ac:spMkLst>
        </pc:spChg>
        <pc:picChg chg="add mod">
          <ac:chgData name="魏 星达" userId="ca17b13798aa44f7" providerId="LiveId" clId="{1A940E2D-DF0A-234F-A78B-83EDEFBB7565}" dt="2021-09-07T12:35:03.349" v="1869" actId="1076"/>
          <ac:picMkLst>
            <pc:docMk/>
            <pc:sldMk cId="1781540858" sldId="2454"/>
            <ac:picMk id="1026" creationId="{4925F472-8EAB-0040-B851-4698FDB7A1E6}"/>
          </ac:picMkLst>
        </pc:picChg>
        <pc:picChg chg="add mod">
          <ac:chgData name="魏 星达" userId="ca17b13798aa44f7" providerId="LiveId" clId="{1A940E2D-DF0A-234F-A78B-83EDEFBB7565}" dt="2021-09-07T12:35:01.645" v="1868" actId="1076"/>
          <ac:picMkLst>
            <pc:docMk/>
            <pc:sldMk cId="1781540858" sldId="2454"/>
            <ac:picMk id="1028" creationId="{4C928CDF-D0B5-0C43-8231-240659D51813}"/>
          </ac:picMkLst>
        </pc:picChg>
        <pc:picChg chg="add mod">
          <ac:chgData name="魏 星达" userId="ca17b13798aa44f7" providerId="LiveId" clId="{1A940E2D-DF0A-234F-A78B-83EDEFBB7565}" dt="2021-09-07T12:35:04.901" v="1870" actId="1076"/>
          <ac:picMkLst>
            <pc:docMk/>
            <pc:sldMk cId="1781540858" sldId="2454"/>
            <ac:picMk id="1030" creationId="{ABD70E82-9228-1048-8A66-A0E74DFB25B5}"/>
          </ac:picMkLst>
        </pc:picChg>
      </pc:sldChg>
      <pc:sldChg chg="addSp modSp new mod">
        <pc:chgData name="魏 星达" userId="ca17b13798aa44f7" providerId="LiveId" clId="{1A940E2D-DF0A-234F-A78B-83EDEFBB7565}" dt="2021-09-07T12:40:11.564" v="2569" actId="1076"/>
        <pc:sldMkLst>
          <pc:docMk/>
          <pc:sldMk cId="474517309" sldId="2455"/>
        </pc:sldMkLst>
        <pc:spChg chg="mod">
          <ac:chgData name="魏 星达" userId="ca17b13798aa44f7" providerId="LiveId" clId="{1A940E2D-DF0A-234F-A78B-83EDEFBB7565}" dt="2021-09-07T12:33:35.973" v="1853"/>
          <ac:spMkLst>
            <pc:docMk/>
            <pc:sldMk cId="474517309" sldId="2455"/>
            <ac:spMk id="2" creationId="{DF09C657-E5CE-7148-813E-858B836527C9}"/>
          </ac:spMkLst>
        </pc:spChg>
        <pc:spChg chg="mod">
          <ac:chgData name="魏 星达" userId="ca17b13798aa44f7" providerId="LiveId" clId="{1A940E2D-DF0A-234F-A78B-83EDEFBB7565}" dt="2021-09-07T12:38:36.942" v="2470" actId="20577"/>
          <ac:spMkLst>
            <pc:docMk/>
            <pc:sldMk cId="474517309" sldId="2455"/>
            <ac:spMk id="3" creationId="{8EFB6002-5D16-0347-8374-A5571E6836E9}"/>
          </ac:spMkLst>
        </pc:spChg>
        <pc:spChg chg="add mod">
          <ac:chgData name="魏 星达" userId="ca17b13798aa44f7" providerId="LiveId" clId="{1A940E2D-DF0A-234F-A78B-83EDEFBB7565}" dt="2021-09-07T12:40:09.371" v="2568" actId="1076"/>
          <ac:spMkLst>
            <pc:docMk/>
            <pc:sldMk cId="474517309" sldId="2455"/>
            <ac:spMk id="5" creationId="{3F1B683A-91C9-A648-8BB9-C9237372CAC2}"/>
          </ac:spMkLst>
        </pc:spChg>
        <pc:spChg chg="add mod">
          <ac:chgData name="魏 星达" userId="ca17b13798aa44f7" providerId="LiveId" clId="{1A940E2D-DF0A-234F-A78B-83EDEFBB7565}" dt="2021-09-07T12:40:11.564" v="2569" actId="1076"/>
          <ac:spMkLst>
            <pc:docMk/>
            <pc:sldMk cId="474517309" sldId="2455"/>
            <ac:spMk id="6" creationId="{48518E62-0433-A14F-93FC-AB86054BE243}"/>
          </ac:spMkLst>
        </pc:spChg>
      </pc:sldChg>
      <pc:sldChg chg="modSp add mod modNotesTx">
        <pc:chgData name="魏 星达" userId="ca17b13798aa44f7" providerId="LiveId" clId="{1A940E2D-DF0A-234F-A78B-83EDEFBB7565}" dt="2021-09-08T07:11:06.452" v="7271" actId="20577"/>
        <pc:sldMkLst>
          <pc:docMk/>
          <pc:sldMk cId="2492796759" sldId="2456"/>
        </pc:sldMkLst>
        <pc:spChg chg="mod">
          <ac:chgData name="魏 星达" userId="ca17b13798aa44f7" providerId="LiveId" clId="{1A940E2D-DF0A-234F-A78B-83EDEFBB7565}" dt="2021-09-07T12:42:01.396" v="2789" actId="207"/>
          <ac:spMkLst>
            <pc:docMk/>
            <pc:sldMk cId="2492796759" sldId="2456"/>
            <ac:spMk id="3" creationId="{8EFB6002-5D16-0347-8374-A5571E6836E9}"/>
          </ac:spMkLst>
        </pc:spChg>
      </pc:sldChg>
      <pc:sldChg chg="addSp modSp new mod">
        <pc:chgData name="魏 星达" userId="ca17b13798aa44f7" providerId="LiveId" clId="{1A940E2D-DF0A-234F-A78B-83EDEFBB7565}" dt="2021-09-07T13:13:31.348" v="4749" actId="113"/>
        <pc:sldMkLst>
          <pc:docMk/>
          <pc:sldMk cId="484603494" sldId="2457"/>
        </pc:sldMkLst>
        <pc:spChg chg="mod">
          <ac:chgData name="魏 星达" userId="ca17b13798aa44f7" providerId="LiveId" clId="{1A940E2D-DF0A-234F-A78B-83EDEFBB7565}" dt="2021-09-07T12:43:44.795" v="2889" actId="20577"/>
          <ac:spMkLst>
            <pc:docMk/>
            <pc:sldMk cId="484603494" sldId="2457"/>
            <ac:spMk id="2" creationId="{507AB7C9-8CD0-F642-B5A7-8ED970DEDB90}"/>
          </ac:spMkLst>
        </pc:spChg>
        <pc:spChg chg="mod">
          <ac:chgData name="魏 星达" userId="ca17b13798aa44f7" providerId="LiveId" clId="{1A940E2D-DF0A-234F-A78B-83EDEFBB7565}" dt="2021-09-07T13:13:31.348" v="4749" actId="113"/>
          <ac:spMkLst>
            <pc:docMk/>
            <pc:sldMk cId="484603494" sldId="2457"/>
            <ac:spMk id="3" creationId="{83A6ED94-0B6C-F64A-B6F5-A5B8EDA9001A}"/>
          </ac:spMkLst>
        </pc:spChg>
        <pc:picChg chg="add mod">
          <ac:chgData name="魏 星达" userId="ca17b13798aa44f7" providerId="LiveId" clId="{1A940E2D-DF0A-234F-A78B-83EDEFBB7565}" dt="2021-09-07T12:47:21.323" v="3063" actId="1076"/>
          <ac:picMkLst>
            <pc:docMk/>
            <pc:sldMk cId="484603494" sldId="2457"/>
            <ac:picMk id="2050" creationId="{F177B951-0E56-1A43-8A62-9EAF3930B4FF}"/>
          </ac:picMkLst>
        </pc:picChg>
        <pc:picChg chg="add mod">
          <ac:chgData name="魏 星达" userId="ca17b13798aa44f7" providerId="LiveId" clId="{1A940E2D-DF0A-234F-A78B-83EDEFBB7565}" dt="2021-09-07T12:47:37.340" v="3067" actId="1076"/>
          <ac:picMkLst>
            <pc:docMk/>
            <pc:sldMk cId="484603494" sldId="2457"/>
            <ac:picMk id="2052" creationId="{395FA079-F846-014E-9CB7-B247C3A1ED12}"/>
          </ac:picMkLst>
        </pc:picChg>
      </pc:sldChg>
      <pc:sldChg chg="addSp modSp new mod">
        <pc:chgData name="魏 星达" userId="ca17b13798aa44f7" providerId="LiveId" clId="{1A940E2D-DF0A-234F-A78B-83EDEFBB7565}" dt="2021-09-07T12:57:52.291" v="3867" actId="1076"/>
        <pc:sldMkLst>
          <pc:docMk/>
          <pc:sldMk cId="439756277" sldId="2458"/>
        </pc:sldMkLst>
        <pc:spChg chg="mod">
          <ac:chgData name="魏 星达" userId="ca17b13798aa44f7" providerId="LiveId" clId="{1A940E2D-DF0A-234F-A78B-83EDEFBB7565}" dt="2021-09-07T12:52:16.326" v="3464" actId="20577"/>
          <ac:spMkLst>
            <pc:docMk/>
            <pc:sldMk cId="439756277" sldId="2458"/>
            <ac:spMk id="2" creationId="{FF1BAE62-D43B-854B-B343-1B6737AE3D0B}"/>
          </ac:spMkLst>
        </pc:spChg>
        <pc:spChg chg="mod">
          <ac:chgData name="魏 星达" userId="ca17b13798aa44f7" providerId="LiveId" clId="{1A940E2D-DF0A-234F-A78B-83EDEFBB7565}" dt="2021-09-07T12:57:05.731" v="3760" actId="14100"/>
          <ac:spMkLst>
            <pc:docMk/>
            <pc:sldMk cId="439756277" sldId="2458"/>
            <ac:spMk id="3" creationId="{86FF1BFD-9F08-2E45-B7B7-EC0FAF441D67}"/>
          </ac:spMkLst>
        </pc:spChg>
        <pc:spChg chg="add mod">
          <ac:chgData name="魏 星达" userId="ca17b13798aa44f7" providerId="LiveId" clId="{1A940E2D-DF0A-234F-A78B-83EDEFBB7565}" dt="2021-09-07T12:56:38.956" v="3721" actId="14100"/>
          <ac:spMkLst>
            <pc:docMk/>
            <pc:sldMk cId="439756277" sldId="2458"/>
            <ac:spMk id="5" creationId="{EE05963D-9DD2-C64D-856B-DA95A3D532AF}"/>
          </ac:spMkLst>
        </pc:spChg>
        <pc:spChg chg="add mod">
          <ac:chgData name="魏 星达" userId="ca17b13798aa44f7" providerId="LiveId" clId="{1A940E2D-DF0A-234F-A78B-83EDEFBB7565}" dt="2021-09-07T12:57:52.291" v="3867" actId="1076"/>
          <ac:spMkLst>
            <pc:docMk/>
            <pc:sldMk cId="439756277" sldId="2458"/>
            <ac:spMk id="6" creationId="{FE8E677C-1C0D-CF4F-A294-ACE32E88B28C}"/>
          </ac:spMkLst>
        </pc:spChg>
      </pc:sldChg>
      <pc:sldChg chg="delSp modSp add mod">
        <pc:chgData name="魏 星达" userId="ca17b13798aa44f7" providerId="LiveId" clId="{1A940E2D-DF0A-234F-A78B-83EDEFBB7565}" dt="2021-09-07T12:58:17.435" v="3920" actId="20577"/>
        <pc:sldMkLst>
          <pc:docMk/>
          <pc:sldMk cId="139481344" sldId="2459"/>
        </pc:sldMkLst>
        <pc:spChg chg="mod">
          <ac:chgData name="魏 星达" userId="ca17b13798aa44f7" providerId="LiveId" clId="{1A940E2D-DF0A-234F-A78B-83EDEFBB7565}" dt="2021-09-07T12:58:17.435" v="3920" actId="20577"/>
          <ac:spMkLst>
            <pc:docMk/>
            <pc:sldMk cId="139481344" sldId="2459"/>
            <ac:spMk id="3" creationId="{86FF1BFD-9F08-2E45-B7B7-EC0FAF441D67}"/>
          </ac:spMkLst>
        </pc:spChg>
        <pc:spChg chg="del">
          <ac:chgData name="魏 星达" userId="ca17b13798aa44f7" providerId="LiveId" clId="{1A940E2D-DF0A-234F-A78B-83EDEFBB7565}" dt="2021-09-07T12:57:57.091" v="3869" actId="478"/>
          <ac:spMkLst>
            <pc:docMk/>
            <pc:sldMk cId="139481344" sldId="2459"/>
            <ac:spMk id="5" creationId="{EE05963D-9DD2-C64D-856B-DA95A3D532AF}"/>
          </ac:spMkLst>
        </pc:spChg>
        <pc:spChg chg="del">
          <ac:chgData name="魏 星达" userId="ca17b13798aa44f7" providerId="LiveId" clId="{1A940E2D-DF0A-234F-A78B-83EDEFBB7565}" dt="2021-09-07T12:57:57.091" v="3869" actId="478"/>
          <ac:spMkLst>
            <pc:docMk/>
            <pc:sldMk cId="139481344" sldId="2459"/>
            <ac:spMk id="6" creationId="{FE8E677C-1C0D-CF4F-A294-ACE32E88B28C}"/>
          </ac:spMkLst>
        </pc:spChg>
      </pc:sldChg>
      <pc:sldChg chg="addSp modSp new mod">
        <pc:chgData name="魏 星达" userId="ca17b13798aa44f7" providerId="LiveId" clId="{1A940E2D-DF0A-234F-A78B-83EDEFBB7565}" dt="2021-09-08T03:27:16.155" v="5613" actId="1076"/>
        <pc:sldMkLst>
          <pc:docMk/>
          <pc:sldMk cId="1407930580" sldId="2460"/>
        </pc:sldMkLst>
        <pc:spChg chg="mod">
          <ac:chgData name="魏 星达" userId="ca17b13798aa44f7" providerId="LiveId" clId="{1A940E2D-DF0A-234F-A78B-83EDEFBB7565}" dt="2021-09-07T13:09:41.735" v="4505" actId="20577"/>
          <ac:spMkLst>
            <pc:docMk/>
            <pc:sldMk cId="1407930580" sldId="2460"/>
            <ac:spMk id="2" creationId="{081ADC57-2553-B14D-BD09-5156D238071B}"/>
          </ac:spMkLst>
        </pc:spChg>
        <pc:spChg chg="mod">
          <ac:chgData name="魏 星达" userId="ca17b13798aa44f7" providerId="LiveId" clId="{1A940E2D-DF0A-234F-A78B-83EDEFBB7565}" dt="2021-09-08T03:05:42.558" v="4987" actId="20577"/>
          <ac:spMkLst>
            <pc:docMk/>
            <pc:sldMk cId="1407930580" sldId="2460"/>
            <ac:spMk id="3" creationId="{5BDE2406-8685-6C4E-BD98-B845869032DC}"/>
          </ac:spMkLst>
        </pc:spChg>
        <pc:spChg chg="add mod">
          <ac:chgData name="魏 星达" userId="ca17b13798aa44f7" providerId="LiveId" clId="{1A940E2D-DF0A-234F-A78B-83EDEFBB7565}" dt="2021-09-08T03:05:19.765" v="4930" actId="1076"/>
          <ac:spMkLst>
            <pc:docMk/>
            <pc:sldMk cId="1407930580" sldId="2460"/>
            <ac:spMk id="5" creationId="{44F20429-BE82-DD43-9218-98381F18D20D}"/>
          </ac:spMkLst>
        </pc:spChg>
        <pc:spChg chg="add mod">
          <ac:chgData name="魏 星达" userId="ca17b13798aa44f7" providerId="LiveId" clId="{1A940E2D-DF0A-234F-A78B-83EDEFBB7565}" dt="2021-09-08T03:05:19.765" v="4930" actId="1076"/>
          <ac:spMkLst>
            <pc:docMk/>
            <pc:sldMk cId="1407930580" sldId="2460"/>
            <ac:spMk id="6" creationId="{9C5D40F4-413E-8840-B8E3-D487F23DB911}"/>
          </ac:spMkLst>
        </pc:spChg>
        <pc:spChg chg="add mod">
          <ac:chgData name="魏 星达" userId="ca17b13798aa44f7" providerId="LiveId" clId="{1A940E2D-DF0A-234F-A78B-83EDEFBB7565}" dt="2021-09-08T03:27:16.155" v="5613" actId="1076"/>
          <ac:spMkLst>
            <pc:docMk/>
            <pc:sldMk cId="1407930580" sldId="2460"/>
            <ac:spMk id="7" creationId="{46CB38A9-885D-434C-8320-61C7E8C68FD2}"/>
          </ac:spMkLst>
        </pc:spChg>
      </pc:sldChg>
      <pc:sldChg chg="addSp delSp modSp add mod">
        <pc:chgData name="魏 星达" userId="ca17b13798aa44f7" providerId="LiveId" clId="{1A940E2D-DF0A-234F-A78B-83EDEFBB7565}" dt="2021-09-07T13:04:05.293" v="4079" actId="1076"/>
        <pc:sldMkLst>
          <pc:docMk/>
          <pc:sldMk cId="1242686217" sldId="2461"/>
        </pc:sldMkLst>
        <pc:spChg chg="mod">
          <ac:chgData name="魏 星达" userId="ca17b13798aa44f7" providerId="LiveId" clId="{1A940E2D-DF0A-234F-A78B-83EDEFBB7565}" dt="2021-09-07T13:02:13.362" v="3997" actId="20577"/>
          <ac:spMkLst>
            <pc:docMk/>
            <pc:sldMk cId="1242686217" sldId="2461"/>
            <ac:spMk id="3" creationId="{86FF1BFD-9F08-2E45-B7B7-EC0FAF441D67}"/>
          </ac:spMkLst>
        </pc:spChg>
        <pc:spChg chg="add del mod">
          <ac:chgData name="魏 星达" userId="ca17b13798aa44f7" providerId="LiveId" clId="{1A940E2D-DF0A-234F-A78B-83EDEFBB7565}" dt="2021-09-07T13:02:14.630" v="3999"/>
          <ac:spMkLst>
            <pc:docMk/>
            <pc:sldMk cId="1242686217" sldId="2461"/>
            <ac:spMk id="5" creationId="{43F24729-B8C4-5142-A30F-2493D087ADB1}"/>
          </ac:spMkLst>
        </pc:spChg>
        <pc:spChg chg="add mod">
          <ac:chgData name="魏 星达" userId="ca17b13798aa44f7" providerId="LiveId" clId="{1A940E2D-DF0A-234F-A78B-83EDEFBB7565}" dt="2021-09-07T13:02:23.918" v="4002" actId="207"/>
          <ac:spMkLst>
            <pc:docMk/>
            <pc:sldMk cId="1242686217" sldId="2461"/>
            <ac:spMk id="6" creationId="{B17EA2BF-F112-8942-8293-F6685AC80B6C}"/>
          </ac:spMkLst>
        </pc:spChg>
        <pc:spChg chg="add mod">
          <ac:chgData name="魏 星达" userId="ca17b13798aa44f7" providerId="LiveId" clId="{1A940E2D-DF0A-234F-A78B-83EDEFBB7565}" dt="2021-09-07T13:04:05.293" v="4079" actId="1076"/>
          <ac:spMkLst>
            <pc:docMk/>
            <pc:sldMk cId="1242686217" sldId="2461"/>
            <ac:spMk id="7" creationId="{4F7B5464-BF4A-B64A-906C-47FF2133C705}"/>
          </ac:spMkLst>
        </pc:spChg>
        <pc:spChg chg="add mod">
          <ac:chgData name="魏 星达" userId="ca17b13798aa44f7" providerId="LiveId" clId="{1A940E2D-DF0A-234F-A78B-83EDEFBB7565}" dt="2021-09-07T13:04:05.293" v="4079" actId="1076"/>
          <ac:spMkLst>
            <pc:docMk/>
            <pc:sldMk cId="1242686217" sldId="2461"/>
            <ac:spMk id="8" creationId="{15C603CE-2749-E14D-A98E-70E3EBC3DD2C}"/>
          </ac:spMkLst>
        </pc:spChg>
      </pc:sldChg>
      <pc:sldChg chg="delSp modSp add mod">
        <pc:chgData name="魏 星达" userId="ca17b13798aa44f7" providerId="LiveId" clId="{1A940E2D-DF0A-234F-A78B-83EDEFBB7565}" dt="2021-09-08T03:10:43.095" v="5163" actId="20577"/>
        <pc:sldMkLst>
          <pc:docMk/>
          <pc:sldMk cId="3663830665" sldId="2462"/>
        </pc:sldMkLst>
        <pc:spChg chg="mod">
          <ac:chgData name="魏 星达" userId="ca17b13798aa44f7" providerId="LiveId" clId="{1A940E2D-DF0A-234F-A78B-83EDEFBB7565}" dt="2021-09-08T03:10:43.095" v="5163" actId="20577"/>
          <ac:spMkLst>
            <pc:docMk/>
            <pc:sldMk cId="3663830665" sldId="2462"/>
            <ac:spMk id="3" creationId="{86FF1BFD-9F08-2E45-B7B7-EC0FAF441D67}"/>
          </ac:spMkLst>
        </pc:spChg>
        <pc:spChg chg="del">
          <ac:chgData name="魏 星达" userId="ca17b13798aa44f7" providerId="LiveId" clId="{1A940E2D-DF0A-234F-A78B-83EDEFBB7565}" dt="2021-09-07T13:04:12.967" v="4082" actId="478"/>
          <ac:spMkLst>
            <pc:docMk/>
            <pc:sldMk cId="3663830665" sldId="2462"/>
            <ac:spMk id="6" creationId="{B17EA2BF-F112-8942-8293-F6685AC80B6C}"/>
          </ac:spMkLst>
        </pc:spChg>
        <pc:spChg chg="del">
          <ac:chgData name="魏 星达" userId="ca17b13798aa44f7" providerId="LiveId" clId="{1A940E2D-DF0A-234F-A78B-83EDEFBB7565}" dt="2021-09-07T13:04:10.767" v="4081" actId="478"/>
          <ac:spMkLst>
            <pc:docMk/>
            <pc:sldMk cId="3663830665" sldId="2462"/>
            <ac:spMk id="7" creationId="{4F7B5464-BF4A-B64A-906C-47FF2133C705}"/>
          </ac:spMkLst>
        </pc:spChg>
        <pc:spChg chg="del">
          <ac:chgData name="魏 星达" userId="ca17b13798aa44f7" providerId="LiveId" clId="{1A940E2D-DF0A-234F-A78B-83EDEFBB7565}" dt="2021-09-07T13:04:10.767" v="4081" actId="478"/>
          <ac:spMkLst>
            <pc:docMk/>
            <pc:sldMk cId="3663830665" sldId="2462"/>
            <ac:spMk id="8" creationId="{15C603CE-2749-E14D-A98E-70E3EBC3DD2C}"/>
          </ac:spMkLst>
        </pc:spChg>
      </pc:sldChg>
      <pc:sldChg chg="modSp add mod">
        <pc:chgData name="魏 星达" userId="ca17b13798aa44f7" providerId="LiveId" clId="{1A940E2D-DF0A-234F-A78B-83EDEFBB7565}" dt="2021-09-07T13:09:28.126" v="4491" actId="207"/>
        <pc:sldMkLst>
          <pc:docMk/>
          <pc:sldMk cId="3735034572" sldId="2463"/>
        </pc:sldMkLst>
        <pc:spChg chg="mod">
          <ac:chgData name="魏 星达" userId="ca17b13798aa44f7" providerId="LiveId" clId="{1A940E2D-DF0A-234F-A78B-83EDEFBB7565}" dt="2021-09-07T13:09:28.126" v="4491" actId="207"/>
          <ac:spMkLst>
            <pc:docMk/>
            <pc:sldMk cId="3735034572" sldId="2463"/>
            <ac:spMk id="3" creationId="{86FF1BFD-9F08-2E45-B7B7-EC0FAF441D67}"/>
          </ac:spMkLst>
        </pc:spChg>
      </pc:sldChg>
      <pc:sldChg chg="addSp modSp new mod modNotesTx">
        <pc:chgData name="魏 星达" userId="ca17b13798aa44f7" providerId="LiveId" clId="{1A940E2D-DF0A-234F-A78B-83EDEFBB7565}" dt="2021-09-08T03:15:19.840" v="5289" actId="1076"/>
        <pc:sldMkLst>
          <pc:docMk/>
          <pc:sldMk cId="2998250725" sldId="2464"/>
        </pc:sldMkLst>
        <pc:spChg chg="mod">
          <ac:chgData name="魏 星达" userId="ca17b13798aa44f7" providerId="LiveId" clId="{1A940E2D-DF0A-234F-A78B-83EDEFBB7565}" dt="2021-09-08T03:06:20.354" v="4998" actId="20577"/>
          <ac:spMkLst>
            <pc:docMk/>
            <pc:sldMk cId="2998250725" sldId="2464"/>
            <ac:spMk id="2" creationId="{3AFBD57F-8DD2-6A4B-84A8-D64FC1A6092D}"/>
          </ac:spMkLst>
        </pc:spChg>
        <pc:spChg chg="mod">
          <ac:chgData name="魏 星达" userId="ca17b13798aa44f7" providerId="LiveId" clId="{1A940E2D-DF0A-234F-A78B-83EDEFBB7565}" dt="2021-09-08T03:14:05.249" v="5288" actId="20577"/>
          <ac:spMkLst>
            <pc:docMk/>
            <pc:sldMk cId="2998250725" sldId="2464"/>
            <ac:spMk id="3" creationId="{449375DE-8686-8542-A90C-DDBA5682983D}"/>
          </ac:spMkLst>
        </pc:spChg>
        <pc:spChg chg="add mod">
          <ac:chgData name="魏 星达" userId="ca17b13798aa44f7" providerId="LiveId" clId="{1A940E2D-DF0A-234F-A78B-83EDEFBB7565}" dt="2021-09-08T03:15:19.840" v="5289" actId="1076"/>
          <ac:spMkLst>
            <pc:docMk/>
            <pc:sldMk cId="2998250725" sldId="2464"/>
            <ac:spMk id="5" creationId="{BD3D81D1-19BF-064B-B7A2-F0120E53C4AB}"/>
          </ac:spMkLst>
        </pc:spChg>
        <pc:spChg chg="add mod">
          <ac:chgData name="魏 星达" userId="ca17b13798aa44f7" providerId="LiveId" clId="{1A940E2D-DF0A-234F-A78B-83EDEFBB7565}" dt="2021-09-08T03:15:19.840" v="5289" actId="1076"/>
          <ac:spMkLst>
            <pc:docMk/>
            <pc:sldMk cId="2998250725" sldId="2464"/>
            <ac:spMk id="6" creationId="{14A5A255-56EE-1641-AC4E-51FD42C0B062}"/>
          </ac:spMkLst>
        </pc:spChg>
        <pc:spChg chg="add mod">
          <ac:chgData name="魏 星达" userId="ca17b13798aa44f7" providerId="LiveId" clId="{1A940E2D-DF0A-234F-A78B-83EDEFBB7565}" dt="2021-09-08T03:13:49.529" v="5284" actId="1076"/>
          <ac:spMkLst>
            <pc:docMk/>
            <pc:sldMk cId="2998250725" sldId="2464"/>
            <ac:spMk id="7" creationId="{E223E25E-B348-A44A-B287-7F316E07EEC3}"/>
          </ac:spMkLst>
        </pc:spChg>
        <pc:spChg chg="add mod">
          <ac:chgData name="魏 星达" userId="ca17b13798aa44f7" providerId="LiveId" clId="{1A940E2D-DF0A-234F-A78B-83EDEFBB7565}" dt="2021-09-08T03:13:47.356" v="5283" actId="1076"/>
          <ac:spMkLst>
            <pc:docMk/>
            <pc:sldMk cId="2998250725" sldId="2464"/>
            <ac:spMk id="8" creationId="{88056733-58F3-5844-8B92-CA70DB0EDDED}"/>
          </ac:spMkLst>
        </pc:spChg>
        <pc:spChg chg="add mod">
          <ac:chgData name="魏 星达" userId="ca17b13798aa44f7" providerId="LiveId" clId="{1A940E2D-DF0A-234F-A78B-83EDEFBB7565}" dt="2021-09-08T03:13:49.529" v="5284" actId="1076"/>
          <ac:spMkLst>
            <pc:docMk/>
            <pc:sldMk cId="2998250725" sldId="2464"/>
            <ac:spMk id="9" creationId="{359435EE-456F-6E49-9A11-60661319167E}"/>
          </ac:spMkLst>
        </pc:spChg>
        <pc:spChg chg="add mod">
          <ac:chgData name="魏 星达" userId="ca17b13798aa44f7" providerId="LiveId" clId="{1A940E2D-DF0A-234F-A78B-83EDEFBB7565}" dt="2021-09-08T03:13:47.356" v="5283" actId="1076"/>
          <ac:spMkLst>
            <pc:docMk/>
            <pc:sldMk cId="2998250725" sldId="2464"/>
            <ac:spMk id="10" creationId="{4250523F-3ADF-274C-A936-E370B9B62398}"/>
          </ac:spMkLst>
        </pc:spChg>
      </pc:sldChg>
      <pc:sldChg chg="addSp delSp modSp new mod">
        <pc:chgData name="魏 星达" userId="ca17b13798aa44f7" providerId="LiveId" clId="{1A940E2D-DF0A-234F-A78B-83EDEFBB7565}" dt="2021-09-08T04:24:33.494" v="7029" actId="14100"/>
        <pc:sldMkLst>
          <pc:docMk/>
          <pc:sldMk cId="3026693263" sldId="2465"/>
        </pc:sldMkLst>
        <pc:spChg chg="mod">
          <ac:chgData name="魏 星达" userId="ca17b13798aa44f7" providerId="LiveId" clId="{1A940E2D-DF0A-234F-A78B-83EDEFBB7565}" dt="2021-09-08T03:20:23.629" v="5334" actId="20577"/>
          <ac:spMkLst>
            <pc:docMk/>
            <pc:sldMk cId="3026693263" sldId="2465"/>
            <ac:spMk id="2" creationId="{5E9B17CB-7AB5-AE47-AD8F-996C9382CDD4}"/>
          </ac:spMkLst>
        </pc:spChg>
        <pc:spChg chg="del">
          <ac:chgData name="魏 星达" userId="ca17b13798aa44f7" providerId="LiveId" clId="{1A940E2D-DF0A-234F-A78B-83EDEFBB7565}" dt="2021-09-08T03:20:42.499" v="5336"/>
          <ac:spMkLst>
            <pc:docMk/>
            <pc:sldMk cId="3026693263" sldId="2465"/>
            <ac:spMk id="3" creationId="{D1960893-9F6A-2A45-BAB5-1112416E969C}"/>
          </ac:spMkLst>
        </pc:spChg>
        <pc:spChg chg="add mod">
          <ac:chgData name="魏 星达" userId="ca17b13798aa44f7" providerId="LiveId" clId="{1A940E2D-DF0A-234F-A78B-83EDEFBB7565}" dt="2021-09-08T04:24:33.494" v="7029" actId="14100"/>
          <ac:spMkLst>
            <pc:docMk/>
            <pc:sldMk cId="3026693263" sldId="2465"/>
            <ac:spMk id="7" creationId="{436D5C8C-DB50-FA43-B5F4-6A7CD04EB007}"/>
          </ac:spMkLst>
        </pc:spChg>
        <pc:picChg chg="add mod ord">
          <ac:chgData name="魏 星达" userId="ca17b13798aa44f7" providerId="LiveId" clId="{1A940E2D-DF0A-234F-A78B-83EDEFBB7565}" dt="2021-09-08T03:21:08.740" v="5344" actId="1076"/>
          <ac:picMkLst>
            <pc:docMk/>
            <pc:sldMk cId="3026693263" sldId="2465"/>
            <ac:picMk id="6" creationId="{A6FBBEE2-D0EE-514A-81EE-9BA7B68FAA59}"/>
          </ac:picMkLst>
        </pc:picChg>
      </pc:sldChg>
      <pc:sldChg chg="addSp modSp new mod">
        <pc:chgData name="魏 星达" userId="ca17b13798aa44f7" providerId="LiveId" clId="{1A940E2D-DF0A-234F-A78B-83EDEFBB7565}" dt="2021-09-08T03:35:01.925" v="5894" actId="113"/>
        <pc:sldMkLst>
          <pc:docMk/>
          <pc:sldMk cId="3055013157" sldId="2466"/>
        </pc:sldMkLst>
        <pc:spChg chg="mod">
          <ac:chgData name="魏 星达" userId="ca17b13798aa44f7" providerId="LiveId" clId="{1A940E2D-DF0A-234F-A78B-83EDEFBB7565}" dt="2021-09-08T03:26:55.143" v="5597" actId="20577"/>
          <ac:spMkLst>
            <pc:docMk/>
            <pc:sldMk cId="3055013157" sldId="2466"/>
            <ac:spMk id="2" creationId="{AA116250-944E-CB4A-94D4-8329CC6FDCF7}"/>
          </ac:spMkLst>
        </pc:spChg>
        <pc:spChg chg="mod">
          <ac:chgData name="魏 星达" userId="ca17b13798aa44f7" providerId="LiveId" clId="{1A940E2D-DF0A-234F-A78B-83EDEFBB7565}" dt="2021-09-08T03:35:01.925" v="5894" actId="113"/>
          <ac:spMkLst>
            <pc:docMk/>
            <pc:sldMk cId="3055013157" sldId="2466"/>
            <ac:spMk id="3" creationId="{326E0E54-9A48-B942-A07A-4F50359E975F}"/>
          </ac:spMkLst>
        </pc:spChg>
        <pc:spChg chg="add mod">
          <ac:chgData name="魏 星达" userId="ca17b13798aa44f7" providerId="LiveId" clId="{1A940E2D-DF0A-234F-A78B-83EDEFBB7565}" dt="2021-09-08T03:28:52.992" v="5721" actId="14100"/>
          <ac:spMkLst>
            <pc:docMk/>
            <pc:sldMk cId="3055013157" sldId="2466"/>
            <ac:spMk id="6" creationId="{B851E0A7-23CF-BF48-8E3B-6BDC1FDC5EE2}"/>
          </ac:spMkLst>
        </pc:spChg>
        <pc:spChg chg="add mod">
          <ac:chgData name="魏 星达" userId="ca17b13798aa44f7" providerId="LiveId" clId="{1A940E2D-DF0A-234F-A78B-83EDEFBB7565}" dt="2021-09-08T03:30:01.462" v="5761" actId="1076"/>
          <ac:spMkLst>
            <pc:docMk/>
            <pc:sldMk cId="3055013157" sldId="2466"/>
            <ac:spMk id="7" creationId="{B3FAC147-35CF-7D4A-8A13-D63B6F7AE8C0}"/>
          </ac:spMkLst>
        </pc:spChg>
        <pc:spChg chg="add mod">
          <ac:chgData name="魏 星达" userId="ca17b13798aa44f7" providerId="LiveId" clId="{1A940E2D-DF0A-234F-A78B-83EDEFBB7565}" dt="2021-09-08T03:30:43.769" v="5774" actId="164"/>
          <ac:spMkLst>
            <pc:docMk/>
            <pc:sldMk cId="3055013157" sldId="2466"/>
            <ac:spMk id="8" creationId="{CD2269A0-2409-6A47-A829-A00FB77EE5BE}"/>
          </ac:spMkLst>
        </pc:spChg>
        <pc:spChg chg="add mod">
          <ac:chgData name="魏 星达" userId="ca17b13798aa44f7" providerId="LiveId" clId="{1A940E2D-DF0A-234F-A78B-83EDEFBB7565}" dt="2021-09-08T03:30:48.468" v="5775" actId="1076"/>
          <ac:spMkLst>
            <pc:docMk/>
            <pc:sldMk cId="3055013157" sldId="2466"/>
            <ac:spMk id="9" creationId="{7DA95023-0EDB-8D49-BB4F-B8B26405BF40}"/>
          </ac:spMkLst>
        </pc:spChg>
        <pc:spChg chg="mod">
          <ac:chgData name="魏 星达" userId="ca17b13798aa44f7" providerId="LiveId" clId="{1A940E2D-DF0A-234F-A78B-83EDEFBB7565}" dt="2021-09-08T03:30:53.522" v="5777"/>
          <ac:spMkLst>
            <pc:docMk/>
            <pc:sldMk cId="3055013157" sldId="2466"/>
            <ac:spMk id="12" creationId="{47972636-8A15-7645-883A-5FFA79C2585E}"/>
          </ac:spMkLst>
        </pc:spChg>
        <pc:spChg chg="mod">
          <ac:chgData name="魏 星达" userId="ca17b13798aa44f7" providerId="LiveId" clId="{1A940E2D-DF0A-234F-A78B-83EDEFBB7565}" dt="2021-09-08T03:30:59.964" v="5779" actId="20577"/>
          <ac:spMkLst>
            <pc:docMk/>
            <pc:sldMk cId="3055013157" sldId="2466"/>
            <ac:spMk id="13" creationId="{6BCAD736-F78D-6346-9ACC-0AA8760D2172}"/>
          </ac:spMkLst>
        </pc:spChg>
        <pc:grpChg chg="add mod">
          <ac:chgData name="魏 星达" userId="ca17b13798aa44f7" providerId="LiveId" clId="{1A940E2D-DF0A-234F-A78B-83EDEFBB7565}" dt="2021-09-08T03:30:53.044" v="5776" actId="1076"/>
          <ac:grpSpMkLst>
            <pc:docMk/>
            <pc:sldMk cId="3055013157" sldId="2466"/>
            <ac:grpSpMk id="10" creationId="{C0359F00-6F3F-3D45-9D9B-453A74E1EBDB}"/>
          </ac:grpSpMkLst>
        </pc:grpChg>
        <pc:grpChg chg="add mod">
          <ac:chgData name="魏 星达" userId="ca17b13798aa44f7" providerId="LiveId" clId="{1A940E2D-DF0A-234F-A78B-83EDEFBB7565}" dt="2021-09-08T03:30:59.076" v="5778" actId="1076"/>
          <ac:grpSpMkLst>
            <pc:docMk/>
            <pc:sldMk cId="3055013157" sldId="2466"/>
            <ac:grpSpMk id="11" creationId="{E4E926B3-E988-E74F-89E2-DB515B0BCA01}"/>
          </ac:grpSpMkLst>
        </pc:grpChg>
        <pc:picChg chg="add mod">
          <ac:chgData name="魏 星达" userId="ca17b13798aa44f7" providerId="LiveId" clId="{1A940E2D-DF0A-234F-A78B-83EDEFBB7565}" dt="2021-09-08T03:29:49.857" v="5758" actId="1076"/>
          <ac:picMkLst>
            <pc:docMk/>
            <pc:sldMk cId="3055013157" sldId="2466"/>
            <ac:picMk id="5" creationId="{63AB4BFE-F909-EC42-86C1-3E5738F2719F}"/>
          </ac:picMkLst>
        </pc:picChg>
      </pc:sldChg>
      <pc:sldChg chg="addSp delSp modSp new mod">
        <pc:chgData name="魏 星达" userId="ca17b13798aa44f7" providerId="LiveId" clId="{1A940E2D-DF0A-234F-A78B-83EDEFBB7565}" dt="2021-09-08T03:35:15.670" v="5897"/>
        <pc:sldMkLst>
          <pc:docMk/>
          <pc:sldMk cId="1831765281" sldId="2467"/>
        </pc:sldMkLst>
        <pc:spChg chg="mod">
          <ac:chgData name="魏 星达" userId="ca17b13798aa44f7" providerId="LiveId" clId="{1A940E2D-DF0A-234F-A78B-83EDEFBB7565}" dt="2021-09-08T03:34:30.352" v="5866"/>
          <ac:spMkLst>
            <pc:docMk/>
            <pc:sldMk cId="1831765281" sldId="2467"/>
            <ac:spMk id="2" creationId="{E8752480-E946-D44E-BCD6-EE917BFB2876}"/>
          </ac:spMkLst>
        </pc:spChg>
        <pc:spChg chg="del">
          <ac:chgData name="魏 星达" userId="ca17b13798aa44f7" providerId="LiveId" clId="{1A940E2D-DF0A-234F-A78B-83EDEFBB7565}" dt="2021-09-08T03:34:22.370" v="5862"/>
          <ac:spMkLst>
            <pc:docMk/>
            <pc:sldMk cId="1831765281" sldId="2467"/>
            <ac:spMk id="3" creationId="{6CF98D0B-FC0A-5341-B906-3C1C6B0D9156}"/>
          </ac:spMkLst>
        </pc:spChg>
        <pc:spChg chg="add mod">
          <ac:chgData name="魏 星达" userId="ca17b13798aa44f7" providerId="LiveId" clId="{1A940E2D-DF0A-234F-A78B-83EDEFBB7565}" dt="2021-09-08T03:35:15.670" v="5897"/>
          <ac:spMkLst>
            <pc:docMk/>
            <pc:sldMk cId="1831765281" sldId="2467"/>
            <ac:spMk id="7" creationId="{8A5F1CA5-998D-984A-9DB7-C57C062CB86B}"/>
          </ac:spMkLst>
        </pc:spChg>
        <pc:picChg chg="add mod ord">
          <ac:chgData name="魏 星达" userId="ca17b13798aa44f7" providerId="LiveId" clId="{1A940E2D-DF0A-234F-A78B-83EDEFBB7565}" dt="2021-09-08T03:34:25.630" v="5865" actId="1076"/>
          <ac:picMkLst>
            <pc:docMk/>
            <pc:sldMk cId="1831765281" sldId="2467"/>
            <ac:picMk id="6" creationId="{30CC3697-3FE0-5643-94DB-CC6D290FE7DB}"/>
          </ac:picMkLst>
        </pc:picChg>
      </pc:sldChg>
      <pc:sldChg chg="addSp delSp modSp new mod">
        <pc:chgData name="魏 星达" userId="ca17b13798aa44f7" providerId="LiveId" clId="{1A940E2D-DF0A-234F-A78B-83EDEFBB7565}" dt="2021-09-08T03:44:37.920" v="6586" actId="207"/>
        <pc:sldMkLst>
          <pc:docMk/>
          <pc:sldMk cId="1454199113" sldId="2468"/>
        </pc:sldMkLst>
        <pc:spChg chg="mod">
          <ac:chgData name="魏 星达" userId="ca17b13798aa44f7" providerId="LiveId" clId="{1A940E2D-DF0A-234F-A78B-83EDEFBB7565}" dt="2021-09-08T03:38:49.194" v="5998" actId="313"/>
          <ac:spMkLst>
            <pc:docMk/>
            <pc:sldMk cId="1454199113" sldId="2468"/>
            <ac:spMk id="2" creationId="{ECBF86DB-2FF1-8E44-BDAA-CE0C7BDD4875}"/>
          </ac:spMkLst>
        </pc:spChg>
        <pc:spChg chg="mod">
          <ac:chgData name="魏 星达" userId="ca17b13798aa44f7" providerId="LiveId" clId="{1A940E2D-DF0A-234F-A78B-83EDEFBB7565}" dt="2021-09-08T03:44:37.920" v="6586" actId="207"/>
          <ac:spMkLst>
            <pc:docMk/>
            <pc:sldMk cId="1454199113" sldId="2468"/>
            <ac:spMk id="3" creationId="{E88C0F96-8079-BF4B-9493-979E1CCCA67A}"/>
          </ac:spMkLst>
        </pc:spChg>
        <pc:picChg chg="add del mod">
          <ac:chgData name="魏 星达" userId="ca17b13798aa44f7" providerId="LiveId" clId="{1A940E2D-DF0A-234F-A78B-83EDEFBB7565}" dt="2021-09-08T03:40:19.866" v="6014" actId="478"/>
          <ac:picMkLst>
            <pc:docMk/>
            <pc:sldMk cId="1454199113" sldId="2468"/>
            <ac:picMk id="6" creationId="{0C80C56C-2E4C-6F45-8D38-369D26E738FC}"/>
          </ac:picMkLst>
        </pc:picChg>
        <pc:picChg chg="add mod">
          <ac:chgData name="魏 星达" userId="ca17b13798aa44f7" providerId="LiveId" clId="{1A940E2D-DF0A-234F-A78B-83EDEFBB7565}" dt="2021-09-08T03:40:32.003" v="6021" actId="1076"/>
          <ac:picMkLst>
            <pc:docMk/>
            <pc:sldMk cId="1454199113" sldId="2468"/>
            <ac:picMk id="8" creationId="{27EFDDB1-6704-C245-ACEE-5218A688A34F}"/>
          </ac:picMkLst>
        </pc:picChg>
      </pc:sldChg>
      <pc:sldChg chg="modSp new mod">
        <pc:chgData name="魏 星达" userId="ca17b13798aa44f7" providerId="LiveId" clId="{1A940E2D-DF0A-234F-A78B-83EDEFBB7565}" dt="2021-09-08T04:27:01.028" v="7238" actId="20577"/>
        <pc:sldMkLst>
          <pc:docMk/>
          <pc:sldMk cId="907190001" sldId="2469"/>
        </pc:sldMkLst>
        <pc:spChg chg="mod">
          <ac:chgData name="魏 星达" userId="ca17b13798aa44f7" providerId="LiveId" clId="{1A940E2D-DF0A-234F-A78B-83EDEFBB7565}" dt="2021-09-08T03:45:57.071" v="6621" actId="113"/>
          <ac:spMkLst>
            <pc:docMk/>
            <pc:sldMk cId="907190001" sldId="2469"/>
            <ac:spMk id="2" creationId="{94441630-896D-E249-B01B-29A81B49938C}"/>
          </ac:spMkLst>
        </pc:spChg>
        <pc:spChg chg="mod">
          <ac:chgData name="魏 星达" userId="ca17b13798aa44f7" providerId="LiveId" clId="{1A940E2D-DF0A-234F-A78B-83EDEFBB7565}" dt="2021-09-08T04:27:01.028" v="7238" actId="20577"/>
          <ac:spMkLst>
            <pc:docMk/>
            <pc:sldMk cId="907190001" sldId="2469"/>
            <ac:spMk id="3" creationId="{65E7EBAD-6859-A045-ADF1-68D8C50F86FA}"/>
          </ac:spMkLst>
        </pc:spChg>
      </pc:sldChg>
      <pc:sldChg chg="modSp add mod">
        <pc:chgData name="魏 星达" userId="ca17b13798aa44f7" providerId="LiveId" clId="{1A940E2D-DF0A-234F-A78B-83EDEFBB7565}" dt="2021-09-08T04:20:43.168" v="6681" actId="20577"/>
        <pc:sldMkLst>
          <pc:docMk/>
          <pc:sldMk cId="3217003060" sldId="2470"/>
        </pc:sldMkLst>
        <pc:spChg chg="mod">
          <ac:chgData name="魏 星达" userId="ca17b13798aa44f7" providerId="LiveId" clId="{1A940E2D-DF0A-234F-A78B-83EDEFBB7565}" dt="2021-09-08T04:20:43.168" v="6681" actId="20577"/>
          <ac:spMkLst>
            <pc:docMk/>
            <pc:sldMk cId="3217003060" sldId="2470"/>
            <ac:spMk id="5" creationId="{375403D9-9667-EA4B-986A-9CD8EA818815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384E5B-0B7C-A143-A087-04B582FC4BEF}" type="datetimeFigureOut">
              <a:rPr kumimoji="1" lang="zh-CN" altLang="en-US" smtClean="0"/>
              <a:t>2023/9/12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8370ED-3FEA-E543-9D41-DF20FAD761C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5519178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D7DB94-E0DE-4F0F-A9B7-54654CD8C8B1}" type="datetimeFigureOut">
              <a:rPr lang="zh-CN" altLang="en-US" smtClean="0"/>
              <a:t>2023/9/12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84A077-83E9-49A7-9F59-234D78BD694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02659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unix.stackexchange.com/questions/223746/why-is-the-linux-kernel-15-million-lines-of-code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baseline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A84A077-83E9-49A7-9F59-234D78BD694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179826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Java:</a:t>
            </a:r>
            <a:r>
              <a:rPr lang="en-US" baseline="0" dirty="0"/>
              <a:t> using get() instead of read field directly.</a:t>
            </a:r>
          </a:p>
          <a:p>
            <a:r>
              <a:rPr lang="en-US" baseline="0" dirty="0"/>
              <a:t>Buffer overflow attack.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5B8B3F-0F45-4AAD-B4A8-B1F7D58CB493}" type="slidenum">
              <a:rPr lang="zh-CN" altLang="en-US" smtClean="0"/>
              <a:t>71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01932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about data flow?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5B8B3F-0F45-4AAD-B4A8-B1F7D58CB493}" type="slidenum">
              <a:rPr lang="zh-CN" altLang="en-US" smtClean="0"/>
              <a:t>72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12562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84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35978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  <a:cs typeface="Arial" panose="020B0604020202020204" pitchFamily="34" charset="0"/>
              </a:rPr>
              <a:t>More: </a:t>
            </a:r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  <a:cs typeface="Arial" panose="020B0604020202020204" pitchFamily="34" charset="0"/>
              </a:rPr>
              <a:t>http://www.informationisbeautiful.net/visualizations/million-lines-of-code/</a:t>
            </a:r>
          </a:p>
          <a:p>
            <a:r>
              <a:rPr lang="en" altLang="zh-CN" dirty="0">
                <a:hlinkClick r:id="rId3"/>
              </a:rPr>
              <a:t>https://unix.stackexchange.com/questions/223746/why-is-the-linux-kernel-15-million-lines-of-code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18914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system has properties that a node has not.</a:t>
            </a:r>
          </a:p>
          <a:p>
            <a:pPr marL="171450" indent="-171450">
              <a:buFontTx/>
              <a:buChar char="-"/>
            </a:pPr>
            <a:r>
              <a:rPr kumimoji="1" lang="en-US" altLang="zh-CN" baseline="0" dirty="0"/>
              <a:t>gas molecule properties: speed, a, m, size</a:t>
            </a:r>
          </a:p>
          <a:p>
            <a:pPr marL="171450" indent="-171450">
              <a:buFontTx/>
              <a:buChar char="-"/>
            </a:pPr>
            <a:r>
              <a:rPr kumimoji="1" lang="en-US" altLang="zh-CN" baseline="0" dirty="0"/>
              <a:t>gas system properties: pressure, temperature</a:t>
            </a:r>
          </a:p>
          <a:p>
            <a:pPr marL="171450" indent="-171450">
              <a:buFontTx/>
              <a:buChar char="-"/>
            </a:pPr>
            <a:endParaRPr kumimoji="1" lang="en-US" altLang="zh-CN" baseline="0" dirty="0"/>
          </a:p>
          <a:p>
            <a:pPr marL="171450" indent="-171450">
              <a:buFontTx/>
              <a:buChar char="-"/>
            </a:pPr>
            <a:r>
              <a:rPr kumimoji="1" lang="en-US" altLang="zh-CN" baseline="0" dirty="0"/>
              <a:t>Computer system properties: consistency, fault tolerance, </a:t>
            </a:r>
            <a:r>
              <a:rPr kumimoji="1" lang="en-US" altLang="zh-CN" baseline="0"/>
              <a:t>performance,…</a:t>
            </a:r>
            <a:endParaRPr kumimoji="1" lang="en-US" altLang="zh-CN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5B8B3F-0F45-4AAD-B4A8-B1F7D58CB493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1364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Software Engineering: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Programmers: from one to thousands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More on people, not system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5B8B3F-0F45-4AAD-B4A8-B1F7D58CB493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66201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43798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66241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66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44840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Brain has</a:t>
            </a:r>
            <a:r>
              <a:rPr lang="en-US" baseline="0" dirty="0"/>
              <a:t> limitation.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5B8B3F-0F45-4AAD-B4A8-B1F7D58CB493}" type="slidenum">
              <a:rPr lang="zh-CN" altLang="en-US" smtClean="0"/>
              <a:t>67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3997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E.g.,</a:t>
            </a:r>
            <a:r>
              <a:rPr lang="en-US" baseline="0" dirty="0"/>
              <a:t> OSDI'12 socket optimization~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5B8B3F-0F45-4AAD-B4A8-B1F7D58CB493}" type="slidenum">
              <a:rPr lang="zh-CN" altLang="en-US" smtClean="0"/>
              <a:t>70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04071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775358"/>
            <a:ext cx="7772400" cy="1225021"/>
          </a:xfrm>
        </p:spPr>
        <p:txBody>
          <a:bodyPr>
            <a:normAutofit/>
          </a:bodyPr>
          <a:lstStyle>
            <a:lvl1pPr algn="ctr">
              <a:defRPr sz="4400">
                <a:latin typeface="+mj-lt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238500"/>
            <a:ext cx="6400800" cy="14605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15857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57200" y="228866"/>
            <a:ext cx="8229600" cy="900442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accent1"/>
                </a:solidFill>
                <a:latin typeface="+mn-lt"/>
                <a:ea typeface="+mn-ea"/>
                <a:cs typeface="PingFang SC" panose="020B0400000000000000" pitchFamily="34" charset="-122"/>
              </a:defRPr>
            </a:lvl1pPr>
          </a:lstStyle>
          <a:p>
            <a:r>
              <a:rPr lang="en-US" altLang="zh-CN" dirty="0"/>
              <a:t>xx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457200" y="1129308"/>
            <a:ext cx="8229600" cy="3771636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buFontTx/>
              <a:buNone/>
              <a:defRPr sz="1800" b="1" i="0">
                <a:latin typeface="+mn-lt"/>
                <a:ea typeface="+mn-ea"/>
                <a:cs typeface="PingFang SC" panose="020B0400000000000000" pitchFamily="34" charset="-122"/>
              </a:defRPr>
            </a:lvl1pPr>
            <a:lvl2pPr marL="360000">
              <a:lnSpc>
                <a:spcPct val="120000"/>
              </a:lnSpc>
              <a:defRPr sz="1800" b="0" i="0">
                <a:latin typeface="+mn-lt"/>
                <a:ea typeface="+mn-ea"/>
                <a:cs typeface="PingFang SC" panose="020B0400000000000000" pitchFamily="34" charset="-122"/>
              </a:defRPr>
            </a:lvl2pPr>
            <a:lvl3pPr>
              <a:lnSpc>
                <a:spcPct val="120000"/>
              </a:lnSpc>
              <a:defRPr sz="1800" b="0" i="0">
                <a:latin typeface="+mn-lt"/>
                <a:ea typeface="+mn-ea"/>
                <a:cs typeface="PingFang SC" panose="020B0400000000000000" pitchFamily="34" charset="-122"/>
              </a:defRPr>
            </a:lvl3pPr>
            <a:lvl4pPr>
              <a:lnSpc>
                <a:spcPct val="120000"/>
              </a:lnSpc>
              <a:defRPr sz="1800" b="0" i="0">
                <a:latin typeface="+mn-lt"/>
                <a:ea typeface="+mn-ea"/>
                <a:cs typeface="PingFang SC" panose="020B0400000000000000" pitchFamily="34" charset="-122"/>
              </a:defRPr>
            </a:lvl4pPr>
            <a:lvl5pPr>
              <a:lnSpc>
                <a:spcPct val="120000"/>
              </a:lnSpc>
              <a:defRPr sz="1800" b="0" i="0">
                <a:latin typeface="+mn-lt"/>
                <a:ea typeface="+mn-ea"/>
                <a:cs typeface="PingFang SC" panose="020B0400000000000000" pitchFamily="34" charset="-122"/>
              </a:defRPr>
            </a:lvl5pPr>
          </a:lstStyle>
          <a:p>
            <a:pPr lvl="0"/>
            <a:r>
              <a:rPr lang="en-US" altLang="zh-CN" dirty="0" err="1"/>
              <a:t>yy</a:t>
            </a:r>
            <a:endParaRPr lang="zh-CN" altLang="en-US" dirty="0"/>
          </a:p>
          <a:p>
            <a:pPr lvl="1"/>
            <a:r>
              <a:rPr lang="en-US" altLang="zh-CN" dirty="0"/>
              <a:t>xx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180527" y="439062"/>
            <a:ext cx="164581" cy="48005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8" name="三角形 7">
            <a:extLst>
              <a:ext uri="{FF2B5EF4-FFF2-40B4-BE49-F238E27FC236}">
                <a16:creationId xmlns:a16="http://schemas.microsoft.com/office/drawing/2014/main" id="{066DE83E-C489-9340-8A6C-F2C63F8574DC}"/>
              </a:ext>
            </a:extLst>
          </p:cNvPr>
          <p:cNvSpPr/>
          <p:nvPr userDrawn="1"/>
        </p:nvSpPr>
        <p:spPr>
          <a:xfrm rot="5400000">
            <a:off x="-160702" y="599536"/>
            <a:ext cx="480280" cy="158875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36245122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672418"/>
            <a:ext cx="7772400" cy="1135062"/>
          </a:xfrm>
        </p:spPr>
        <p:txBody>
          <a:bodyPr anchor="t"/>
          <a:lstStyle>
            <a:lvl1pPr algn="l">
              <a:defRPr sz="4000" b="1" cap="all">
                <a:latin typeface="+mj-lt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422261"/>
            <a:ext cx="7772400" cy="1250156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三角形 7">
            <a:extLst>
              <a:ext uri="{FF2B5EF4-FFF2-40B4-BE49-F238E27FC236}">
                <a16:creationId xmlns:a16="http://schemas.microsoft.com/office/drawing/2014/main" id="{A8EE614D-B549-154F-943F-0F3919AB5939}"/>
              </a:ext>
            </a:extLst>
          </p:cNvPr>
          <p:cNvSpPr/>
          <p:nvPr userDrawn="1"/>
        </p:nvSpPr>
        <p:spPr>
          <a:xfrm rot="5400000">
            <a:off x="-160703" y="3920373"/>
            <a:ext cx="480280" cy="158875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13605760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28866"/>
            <a:ext cx="8229600" cy="952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333501"/>
            <a:ext cx="8229600" cy="3771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1" y="5296962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DengXian" charset="0"/>
                <a:ea typeface="DengXian" charset="0"/>
                <a:cs typeface="DengXian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1" y="5296962"/>
            <a:ext cx="2895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DengXian" charset="0"/>
                <a:ea typeface="DengXian" charset="0"/>
                <a:cs typeface="DengXian" charset="0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5296962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DengXian" charset="0"/>
                <a:ea typeface="DengXian" charset="0"/>
                <a:cs typeface="DengXian" charset="0"/>
              </a:defRPr>
            </a:lvl1pPr>
          </a:lstStyle>
          <a:p>
            <a:fld id="{ADE361C3-C043-4A6E-BDCE-8DA1E7D90A3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38142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54" r:id="rId2"/>
    <p:sldLayoutId id="2147483655" r:id="rId3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b="1" kern="1200">
          <a:solidFill>
            <a:schemeClr val="accent1"/>
          </a:solidFill>
          <a:latin typeface="+mj-lt"/>
          <a:ea typeface="+mj-ea"/>
          <a:cs typeface="微软雅黑 Light" panose="020B0502040204020203" pitchFamily="34" charset="-122"/>
        </a:defRPr>
      </a:lvl1pPr>
    </p:titleStyle>
    <p:bodyStyle>
      <a:lvl1pPr marL="342900" indent="-342900" algn="l" defTabSz="914400" rtl="0" eaLnBrk="1" latinLnBrk="0" hangingPunct="1">
        <a:lnSpc>
          <a:spcPct val="120000"/>
        </a:lnSpc>
        <a:spcBef>
          <a:spcPts val="1200"/>
        </a:spcBef>
        <a:buFont typeface="Arial" pitchFamily="34" charset="0"/>
        <a:buChar char="•"/>
        <a:defRPr sz="2600" b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DengXian" charset="0"/>
        </a:defRPr>
      </a:lvl1pPr>
      <a:lvl2pPr marL="742950" indent="-285750" algn="l" defTabSz="914400" rtl="0" eaLnBrk="1" latinLnBrk="0" hangingPunct="1">
        <a:lnSpc>
          <a:spcPct val="120000"/>
        </a:lnSpc>
        <a:spcBef>
          <a:spcPct val="20000"/>
        </a:spcBef>
        <a:buFont typeface="Arial" pitchFamily="34" charset="0"/>
        <a:buChar char="–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DengXian" charset="0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ct val="20000"/>
        </a:spcBef>
        <a:buFont typeface="Arial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DengXian" charset="0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ct val="20000"/>
        </a:spcBef>
        <a:buFont typeface="Arial" pitchFamily="34" charset="0"/>
        <a:buChar char="–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DengXian" charset="0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ct val="20000"/>
        </a:spcBef>
        <a:buFont typeface="Arial" pitchFamily="34" charset="0"/>
        <a:buChar char="»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DengXian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wired.com/story/its-not-a-bug-its-a-feature/" TargetMode="External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media" Target="../media/media3.mp4"/><Relationship Id="rId7" Type="http://schemas.openxmlformats.org/officeDocument/2006/relationships/image" Target="../media/image6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5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3.mp4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7.png"/><Relationship Id="rId7" Type="http://schemas.microsoft.com/office/2007/relationships/hdphoto" Target="../media/hdphoto1.wdp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Relationship Id="rId9" Type="http://schemas.microsoft.com/office/2007/relationships/hdphoto" Target="../media/hdphoto2.wdp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microsoft.com/office/2007/relationships/hdphoto" Target="../media/hdphoto4.wdp"/><Relationship Id="rId4" Type="http://schemas.openxmlformats.org/officeDocument/2006/relationships/image" Target="../media/image66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tiff"/><Relationship Id="rId4" Type="http://schemas.openxmlformats.org/officeDocument/2006/relationships/image" Target="../media/image12.tiff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hyperlink" Target="mailto:xiayubin@sjtu.edu.cn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oc.sjtu.edu.cn/courses/60116" TargetMode="External"/><Relationship Id="rId4" Type="http://schemas.openxmlformats.org/officeDocument/2006/relationships/hyperlink" Target="mailto:wxdwfc@sjtu.edu.cn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2C7C6228-E47F-EA4B-8DD8-28647C76DD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7238" y="1492992"/>
            <a:ext cx="7772400" cy="1225021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kumimoji="1" lang="en-US" altLang="zh-CN" sz="3600" dirty="0">
                <a:latin typeface="+mn-lt"/>
              </a:rPr>
              <a:t>Introduction</a:t>
            </a:r>
            <a:r>
              <a:rPr kumimoji="1" lang="zh-CN" altLang="en-US" sz="3600" dirty="0">
                <a:latin typeface="+mn-lt"/>
              </a:rPr>
              <a:t> </a:t>
            </a:r>
            <a:r>
              <a:rPr kumimoji="1" lang="en-US" altLang="zh-CN" sz="3600" dirty="0">
                <a:latin typeface="+mn-lt"/>
              </a:rPr>
              <a:t>to</a:t>
            </a:r>
            <a:r>
              <a:rPr kumimoji="1" lang="zh-CN" altLang="en-US" sz="3600" dirty="0">
                <a:latin typeface="+mn-lt"/>
              </a:rPr>
              <a:t> </a:t>
            </a:r>
            <a:r>
              <a:rPr kumimoji="1" lang="en-US" altLang="zh-CN" sz="3600" dirty="0">
                <a:latin typeface="+mn-lt"/>
              </a:rPr>
              <a:t>CSE:</a:t>
            </a:r>
            <a:br>
              <a:rPr kumimoji="1" lang="en-US" altLang="zh-CN" sz="3600" dirty="0">
                <a:latin typeface="+mn-lt"/>
              </a:rPr>
            </a:br>
            <a:r>
              <a:rPr kumimoji="1" lang="en-US" altLang="zh-CN" sz="3600" dirty="0">
                <a:latin typeface="+mn-lt"/>
              </a:rPr>
              <a:t>Coping</a:t>
            </a:r>
            <a:r>
              <a:rPr kumimoji="1" lang="zh-CN" altLang="en-US" sz="3600" dirty="0">
                <a:latin typeface="+mn-lt"/>
              </a:rPr>
              <a:t> </a:t>
            </a:r>
            <a:r>
              <a:rPr kumimoji="1" lang="en-US" altLang="zh-CN" sz="3600" dirty="0">
                <a:latin typeface="+mn-lt"/>
              </a:rPr>
              <a:t>with</a:t>
            </a:r>
            <a:r>
              <a:rPr kumimoji="1" lang="zh-CN" altLang="en-US" sz="3600" dirty="0">
                <a:latin typeface="+mn-lt"/>
              </a:rPr>
              <a:t> </a:t>
            </a:r>
            <a:r>
              <a:rPr kumimoji="1" lang="en-US" altLang="zh-CN" sz="3600" dirty="0">
                <a:latin typeface="+mn-lt"/>
              </a:rPr>
              <a:t>Complexity</a:t>
            </a:r>
            <a:endParaRPr kumimoji="1" lang="zh-CN" altLang="en-US" sz="3600" dirty="0">
              <a:latin typeface="+mn-lt"/>
            </a:endParaRPr>
          </a:p>
        </p:txBody>
      </p:sp>
      <p:sp>
        <p:nvSpPr>
          <p:cNvPr id="6" name="副标题 5">
            <a:extLst>
              <a:ext uri="{FF2B5EF4-FFF2-40B4-BE49-F238E27FC236}">
                <a16:creationId xmlns:a16="http://schemas.microsoft.com/office/drawing/2014/main" id="{A89EB2B2-D46F-2643-A072-954E7921BC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5800" y="3412362"/>
            <a:ext cx="7772400" cy="1461362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kumimoji="1"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Yubin</a:t>
            </a:r>
            <a:r>
              <a:rPr kumimoji="1"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kumimoji="1"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Xia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kumimoji="1"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IPADS,</a:t>
            </a:r>
            <a:r>
              <a:rPr kumimoji="1"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kumimoji="1"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Shanghai</a:t>
            </a:r>
            <a:r>
              <a:rPr kumimoji="1"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kumimoji="1"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Jiao</a:t>
            </a:r>
            <a:r>
              <a:rPr kumimoji="1"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kumimoji="1"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Tong</a:t>
            </a:r>
            <a:r>
              <a:rPr kumimoji="1"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kumimoji="1"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University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kumimoji="1" lang="en-US" altLang="zh-CN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https://</a:t>
            </a:r>
            <a:r>
              <a:rPr kumimoji="1" lang="en-US" altLang="zh-CN" sz="1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www.sjtu.edu.cn</a:t>
            </a:r>
            <a:endParaRPr kumimoji="1" lang="en" altLang="zh-CN" sz="1800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23A70DCB-3E4D-4449-82B8-441C200ABD6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52120" y="252561"/>
            <a:ext cx="1362088" cy="492009"/>
          </a:xfrm>
          <a:prstGeom prst="rect">
            <a:avLst/>
          </a:prstGeom>
        </p:spPr>
      </p:pic>
      <p:sp>
        <p:nvSpPr>
          <p:cNvPr id="7" name="副标题 2">
            <a:extLst>
              <a:ext uri="{FF2B5EF4-FFF2-40B4-BE49-F238E27FC236}">
                <a16:creationId xmlns:a16="http://schemas.microsoft.com/office/drawing/2014/main" id="{E2120B98-7095-B94B-B13B-75606426BFB4}"/>
              </a:ext>
            </a:extLst>
          </p:cNvPr>
          <p:cNvSpPr txBox="1">
            <a:spLocks/>
          </p:cNvSpPr>
          <p:nvPr/>
        </p:nvSpPr>
        <p:spPr>
          <a:xfrm>
            <a:off x="467544" y="252559"/>
            <a:ext cx="3240360" cy="5040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1200"/>
              </a:spcBef>
              <a:buFont typeface="Arial" pitchFamily="34" charset="0"/>
              <a:buNone/>
              <a:defRPr sz="2600" b="0" kern="1200">
                <a:solidFill>
                  <a:schemeClr val="tx1">
                    <a:tint val="75000"/>
                  </a:schemeClr>
                </a:solidFill>
                <a:latin typeface="+mn-ea"/>
                <a:ea typeface="+mn-ea"/>
                <a:cs typeface="DengXian" charset="0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ea"/>
                <a:ea typeface="+mn-ea"/>
                <a:cs typeface="DengXian" charset="0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ea"/>
                <a:ea typeface="+mn-ea"/>
                <a:cs typeface="DengXian" charset="0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ea"/>
                <a:ea typeface="+mn-ea"/>
                <a:cs typeface="DengXian" charset="0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ea"/>
                <a:ea typeface="+mn-ea"/>
                <a:cs typeface="DengXian" charset="0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defRPr/>
            </a:pPr>
            <a:r>
              <a:rPr lang="en-US" altLang="zh-CN" sz="1400" dirty="0">
                <a:solidFill>
                  <a:srgbClr val="000000">
                    <a:lumMod val="75000"/>
                    <a:lumOff val="25000"/>
                  </a:srgbClr>
                </a:solidFill>
                <a:latin typeface="+mj-lt"/>
              </a:rPr>
              <a:t>SE3331-1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+mj-lt"/>
                <a:ea typeface="微软雅黑"/>
              </a:rPr>
              <a:t>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+mj-lt"/>
                <a:ea typeface="微软雅黑"/>
              </a:rPr>
              <a:t>(2022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+mj-lt"/>
                <a:ea typeface="微软雅黑"/>
              </a:rPr>
              <a:t>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+mj-lt"/>
                <a:ea typeface="微软雅黑"/>
              </a:rPr>
              <a:t>Fall)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+mj-lt"/>
              <a:ea typeface="微软雅黑"/>
            </a:endParaRPr>
          </a:p>
        </p:txBody>
      </p:sp>
      <p:pic>
        <p:nvPicPr>
          <p:cNvPr id="8" name="Picture 6" descr="http://korean.onlinesjtu.com/%E6%A0%A1%E5%BE%BD%E7%B3%BB%E5%88%97/%E7%BC%A9%E5%B0%8F%E7%89%88/%E8%93%9D%E8%89%B2%E7%B3%BB%20%E5%B0%8F%E5%B0%BA%E5%AF%B8%E6%A0%A1%E5%BE%BD%E5%B1%95%E5%BC%80%E5%BC%8F%20(10mm%E4%BB%A5%E4%B8%8B%E4%BD%BF%E7%94%A8)%20%5b%E8%BD%AC%E6%8D%A2%5d.png">
            <a:extLst>
              <a:ext uri="{FF2B5EF4-FFF2-40B4-BE49-F238E27FC236}">
                <a16:creationId xmlns:a16="http://schemas.microsoft.com/office/drawing/2014/main" id="{9D0C1772-9C9E-534B-9410-16BA28CA6E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64288" y="282539"/>
            <a:ext cx="1642840" cy="43204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8960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626"/>
    </mc:Choice>
    <mc:Fallback xmlns="">
      <p:transition spd="slow" advTm="11626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90500"/>
            <a:ext cx="9144000" cy="6096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24016" y="4773524"/>
            <a:ext cx="852443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Microsoft YaHei UI Light" charset="0"/>
                <a:ea typeface="Microsoft YaHei UI Light" charset="0"/>
                <a:cs typeface="Microsoft YaHei UI Light" charset="0"/>
              </a:rPr>
              <a:t>Jeep</a:t>
            </a:r>
            <a:r>
              <a:rPr lang="zh-CN" altLang="en-US" dirty="0">
                <a:solidFill>
                  <a:schemeClr val="bg1"/>
                </a:solidFill>
                <a:latin typeface="Microsoft YaHei UI Light" charset="0"/>
                <a:ea typeface="Microsoft YaHei UI Light" charset="0"/>
                <a:cs typeface="Microsoft YaHei UI Light" charset="0"/>
              </a:rPr>
              <a:t>自由光系统存在入侵风险，菲亚特克莱斯勒汽车公司</a:t>
            </a:r>
            <a:r>
              <a:rPr lang="zh-CN" altLang="en-US" sz="2400" b="1" dirty="0">
                <a:solidFill>
                  <a:schemeClr val="bg1"/>
                </a:solidFill>
                <a:latin typeface="Microsoft YaHei UI Light" charset="0"/>
                <a:ea typeface="Microsoft YaHei UI Light" charset="0"/>
                <a:cs typeface="Microsoft YaHei UI Light" charset="0"/>
              </a:rPr>
              <a:t>召回</a:t>
            </a:r>
            <a:r>
              <a:rPr lang="en-US" altLang="zh-CN" sz="2400" b="1" dirty="0">
                <a:solidFill>
                  <a:schemeClr val="bg1"/>
                </a:solidFill>
                <a:latin typeface="Microsoft YaHei UI Light" charset="0"/>
                <a:ea typeface="Microsoft YaHei UI Light" charset="0"/>
                <a:cs typeface="Microsoft YaHei UI Light" charset="0"/>
              </a:rPr>
              <a:t>140</a:t>
            </a:r>
            <a:r>
              <a:rPr lang="zh-CN" altLang="en-US" sz="2400" b="1" dirty="0">
                <a:solidFill>
                  <a:schemeClr val="bg1"/>
                </a:solidFill>
                <a:latin typeface="Microsoft YaHei UI Light" charset="0"/>
                <a:ea typeface="Microsoft YaHei UI Light" charset="0"/>
                <a:cs typeface="Microsoft YaHei UI Light" charset="0"/>
              </a:rPr>
              <a:t>万辆</a:t>
            </a:r>
            <a:r>
              <a:rPr lang="zh-CN" altLang="en-US" dirty="0">
                <a:solidFill>
                  <a:schemeClr val="bg1"/>
                </a:solidFill>
                <a:latin typeface="Microsoft YaHei UI Light" charset="0"/>
                <a:ea typeface="Microsoft YaHei UI Light" charset="0"/>
                <a:cs typeface="Microsoft YaHei UI Light" charset="0"/>
              </a:rPr>
              <a:t>汽车</a:t>
            </a:r>
          </a:p>
        </p:txBody>
      </p:sp>
    </p:spTree>
    <p:extLst>
      <p:ext uri="{BB962C8B-B14F-4D97-AF65-F5344CB8AC3E}">
        <p14:creationId xmlns:p14="http://schemas.microsoft.com/office/powerpoint/2010/main" val="37784549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0A190384-A322-7F4D-B303-DB3B5CAB0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System</a:t>
            </a:r>
            <a:r>
              <a:rPr lang="zh-CN" altLang="en-US" dirty="0"/>
              <a:t> </a:t>
            </a:r>
            <a:r>
              <a:rPr lang="en-US" altLang="zh-CN" dirty="0"/>
              <a:t>&amp;</a:t>
            </a:r>
            <a:r>
              <a:rPr lang="zh-CN" altLang="en-US" dirty="0"/>
              <a:t> </a:t>
            </a:r>
            <a:r>
              <a:rPr lang="en-US" altLang="zh-CN" dirty="0"/>
              <a:t>Complexity</a:t>
            </a:r>
            <a:endParaRPr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FE45A27-10EE-5444-BE24-9855FBB340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86631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What is a System?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System = </a:t>
            </a:r>
            <a:endParaRPr lang="zh-CN" altLang="en-US" dirty="0"/>
          </a:p>
          <a:p>
            <a:pPr lvl="1"/>
            <a:r>
              <a:rPr lang="en-US" altLang="zh-CN" dirty="0">
                <a:solidFill>
                  <a:schemeClr val="accent1"/>
                </a:solidFill>
              </a:rPr>
              <a:t>Interacting set of components with a specified behavior at the interface with its environment</a:t>
            </a:r>
          </a:p>
          <a:p>
            <a:r>
              <a:rPr lang="en-US" altLang="zh-CN" dirty="0"/>
              <a:t>Examples</a:t>
            </a:r>
            <a:endParaRPr lang="zh-CN" altLang="en-US" dirty="0"/>
          </a:p>
          <a:p>
            <a:pPr lvl="1"/>
            <a:r>
              <a:rPr lang="en-US" altLang="zh-CN" dirty="0"/>
              <a:t>A web server, an</a:t>
            </a:r>
            <a:r>
              <a:rPr lang="zh-CN" altLang="en-US" dirty="0"/>
              <a:t> </a:t>
            </a:r>
            <a:r>
              <a:rPr lang="en-US" altLang="zh-CN" dirty="0"/>
              <a:t>Android</a:t>
            </a:r>
            <a:r>
              <a:rPr lang="zh-CN" altLang="en-US" dirty="0"/>
              <a:t> </a:t>
            </a:r>
            <a:r>
              <a:rPr lang="en-US" altLang="zh-CN" dirty="0"/>
              <a:t>phone, file systems, Linux, …</a:t>
            </a:r>
          </a:p>
        </p:txBody>
      </p:sp>
      <p:sp>
        <p:nvSpPr>
          <p:cNvPr id="2" name="幻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26628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The Problem: Complexity of the Systems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7FB38-4DA8-4D40-A1B7-468F17DAFC82}" type="slidenum">
              <a:rPr lang="zh-CN" altLang="en-US" smtClean="0"/>
              <a:t>13</a:t>
            </a:fld>
            <a:endParaRPr lang="zh-CN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99592" y="2745082"/>
            <a:ext cx="1560461" cy="9361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47864" y="1477348"/>
            <a:ext cx="5256584" cy="3828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文本框 2"/>
          <p:cNvSpPr txBox="1"/>
          <p:nvPr/>
        </p:nvSpPr>
        <p:spPr>
          <a:xfrm>
            <a:off x="599703" y="1705372"/>
            <a:ext cx="23042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DengXian" charset="0"/>
                <a:cs typeface="Arial" panose="020B0604020202020204" pitchFamily="34" charset="0"/>
              </a:rPr>
              <a:t>Hard</a:t>
            </a: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DengXian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DengXian" charset="0"/>
                <a:cs typeface="Arial" panose="020B0604020202020204" pitchFamily="34" charset="0"/>
              </a:rPr>
              <a:t>for</a:t>
            </a: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DengXian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DengXian" charset="0"/>
                <a:cs typeface="Arial" panose="020B0604020202020204" pitchFamily="34" charset="0"/>
              </a:rPr>
              <a:t>human</a:t>
            </a: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DengXian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DengXian" charset="0"/>
                <a:cs typeface="Arial" panose="020B0604020202020204" pitchFamily="34" charset="0"/>
              </a:rPr>
              <a:t>to</a:t>
            </a: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DengXian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DengXian" charset="0"/>
                <a:cs typeface="Arial" panose="020B0604020202020204" pitchFamily="34" charset="0"/>
              </a:rPr>
              <a:t>fully</a:t>
            </a: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DengXian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DengXian" charset="0"/>
                <a:cs typeface="Arial" panose="020B0604020202020204" pitchFamily="34" charset="0"/>
              </a:rPr>
              <a:t>understand</a:t>
            </a:r>
            <a:endParaRPr kumimoji="1"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DengXian" charset="0"/>
              <a:cs typeface="Arial" panose="020B0604020202020204" pitchFamily="3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99702" y="3937620"/>
            <a:ext cx="23881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DengXian" charset="0"/>
                <a:cs typeface="Arial" panose="020B0604020202020204" pitchFamily="34" charset="0"/>
              </a:rPr>
              <a:t>But,</a:t>
            </a: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DengXian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DengXian" charset="0"/>
                <a:cs typeface="Arial" panose="020B0604020202020204" pitchFamily="34" charset="0"/>
              </a:rPr>
              <a:t>we</a:t>
            </a: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DengXian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DengXian" charset="0"/>
                <a:cs typeface="Arial" panose="020B0604020202020204" pitchFamily="34" charset="0"/>
              </a:rPr>
              <a:t>can</a:t>
            </a: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DengXian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DengXian" charset="0"/>
                <a:cs typeface="Arial" panose="020B0604020202020204" pitchFamily="34" charset="0"/>
              </a:rPr>
              <a:t>view</a:t>
            </a: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DengXian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DengXian" charset="0"/>
                <a:cs typeface="Arial" panose="020B0604020202020204" pitchFamily="34" charset="0"/>
              </a:rPr>
              <a:t>from</a:t>
            </a: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DengXian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DengXian" charset="0"/>
                <a:cs typeface="Arial" panose="020B0604020202020204" pitchFamily="34" charset="0"/>
              </a:rPr>
              <a:t>a</a:t>
            </a: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DengXian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DengXian" charset="0"/>
                <a:cs typeface="Arial" panose="020B0604020202020204" pitchFamily="34" charset="0"/>
              </a:rPr>
              <a:t>system's</a:t>
            </a: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DengXian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DengXian" charset="0"/>
                <a:cs typeface="Arial" panose="020B0604020202020204" pitchFamily="34" charset="0"/>
              </a:rPr>
              <a:t>perspective</a:t>
            </a:r>
            <a:endParaRPr kumimoji="1"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DengXian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94488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Example of</a:t>
            </a:r>
            <a:r>
              <a:rPr lang="zh-CN" altLang="en-US" dirty="0"/>
              <a:t> </a:t>
            </a:r>
            <a:r>
              <a:rPr lang="en-US" altLang="zh-CN" dirty="0"/>
              <a:t>Complex Systems: Linux Kernel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7FB38-4DA8-4D40-A1B7-468F17DAFC82}" type="slidenum">
              <a:rPr lang="zh-CN" altLang="en-US" smtClean="0"/>
              <a:t>14</a:t>
            </a:fld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79D67D7-A97E-4C42-87B6-66EF0B6C374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1560" y="1098089"/>
            <a:ext cx="3586026" cy="4503142"/>
          </a:xfrm>
          <a:prstGeom prst="rect">
            <a:avLst/>
          </a:prstGeom>
        </p:spPr>
      </p:pic>
      <p:sp>
        <p:nvSpPr>
          <p:cNvPr id="8" name="AutoShape 2" descr="Lines of code in the Linux kernel : linux">
            <a:extLst>
              <a:ext uri="{FF2B5EF4-FFF2-40B4-BE49-F238E27FC236}">
                <a16:creationId xmlns:a16="http://schemas.microsoft.com/office/drawing/2014/main" id="{D062F917-DA65-D140-978E-9E0CD7CF8EC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705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64328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LOC (Lines Of Code)</a:t>
            </a:r>
            <a:endParaRPr lang="zh-CN" altLang="en-US" dirty="0"/>
          </a:p>
        </p:txBody>
      </p:sp>
      <p:pic>
        <p:nvPicPr>
          <p:cNvPr id="1026" name="Picture 2" descr="1276_Codebas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305" y="1057300"/>
            <a:ext cx="8967389" cy="2579178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幻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76926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11111E-6 L 0 -0.8577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288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85778 L 0 -1.8405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9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84056 L 0 -2.79806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788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2.79806 L 0 -3.3525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833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An Example: The Gas System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7FB38-4DA8-4D40-A1B7-468F17DAFC82}" type="slidenum">
              <a:rPr lang="zh-CN" altLang="en-US" smtClean="0"/>
              <a:t>16</a:t>
            </a:fld>
            <a:endParaRPr lang="zh-CN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35896" y="1324408"/>
            <a:ext cx="4572000" cy="4053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椭圆 4"/>
          <p:cNvSpPr/>
          <p:nvPr/>
        </p:nvSpPr>
        <p:spPr>
          <a:xfrm>
            <a:off x="1362924" y="3029271"/>
            <a:ext cx="184740" cy="18826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</a:endParaRPr>
          </a:p>
        </p:txBody>
      </p:sp>
      <p:cxnSp>
        <p:nvCxnSpPr>
          <p:cNvPr id="7" name="直接箭头连接符 6"/>
          <p:cNvCxnSpPr>
            <a:stCxn id="5" idx="6"/>
            <a:endCxn id="9" idx="2"/>
          </p:cNvCxnSpPr>
          <p:nvPr/>
        </p:nvCxnSpPr>
        <p:spPr>
          <a:xfrm>
            <a:off x="1547664" y="3123406"/>
            <a:ext cx="607348" cy="0"/>
          </a:xfrm>
          <a:prstGeom prst="straightConnector1">
            <a:avLst/>
          </a:prstGeom>
          <a:ln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椭圆 8"/>
          <p:cNvSpPr/>
          <p:nvPr/>
        </p:nvSpPr>
        <p:spPr>
          <a:xfrm>
            <a:off x="2155012" y="3029271"/>
            <a:ext cx="184740" cy="18826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49465" y="4376105"/>
            <a:ext cx="26269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DengXian" charset="0"/>
                <a:cs typeface="Arial" panose="020B0604020202020204" pitchFamily="34" charset="0"/>
              </a:rPr>
              <a:t>A systematical way to understand a complex system is needed</a:t>
            </a:r>
            <a:endParaRPr kumimoji="1"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DengXian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97520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Compare with the Computer Systems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27072"/>
            <a:ext cx="8229600" cy="3771636"/>
          </a:xfrm>
        </p:spPr>
        <p:txBody>
          <a:bodyPr>
            <a:noAutofit/>
          </a:bodyPr>
          <a:lstStyle/>
          <a:p>
            <a:r>
              <a:rPr lang="en-US" altLang="zh-CN" sz="2000" dirty="0"/>
              <a:t>Programming / Data Structure</a:t>
            </a:r>
          </a:p>
          <a:p>
            <a:pPr lvl="1"/>
            <a:r>
              <a:rPr lang="en-US" altLang="zh-CN" dirty="0" err="1"/>
              <a:t>LoC</a:t>
            </a:r>
            <a:r>
              <a:rPr lang="en-US" altLang="zh-CN" dirty="0"/>
              <a:t> (Lines of Code): From hundreds to millions</a:t>
            </a:r>
          </a:p>
          <a:p>
            <a:r>
              <a:rPr lang="en-US" altLang="zh-CN" sz="2000" dirty="0"/>
              <a:t>Operating System / Architecture</a:t>
            </a:r>
          </a:p>
          <a:p>
            <a:pPr lvl="1"/>
            <a:r>
              <a:rPr lang="en-US" altLang="zh-CN" dirty="0"/>
              <a:t>CPU cores: from one to hundreds</a:t>
            </a:r>
          </a:p>
          <a:p>
            <a:r>
              <a:rPr lang="en-US" altLang="zh-CN" sz="2000" dirty="0"/>
              <a:t>Network</a:t>
            </a:r>
          </a:p>
          <a:p>
            <a:pPr lvl="1"/>
            <a:r>
              <a:rPr lang="en-US" altLang="zh-CN" dirty="0"/>
              <a:t>Nodes: from two to millions</a:t>
            </a:r>
          </a:p>
          <a:p>
            <a:r>
              <a:rPr lang="en-US" altLang="zh-CN" sz="2000" dirty="0"/>
              <a:t>Web Service</a:t>
            </a:r>
          </a:p>
          <a:p>
            <a:pPr lvl="1"/>
            <a:r>
              <a:rPr lang="en-US" altLang="zh-CN" dirty="0"/>
              <a:t>Clients: from tens to millions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7FB38-4DA8-4D40-A1B7-468F17DAFC82}" type="slidenum">
              <a:rPr lang="zh-CN" altLang="en-US" smtClean="0"/>
              <a:t>17</a:t>
            </a:fld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48064" y="2713484"/>
            <a:ext cx="3413343" cy="2007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0580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9F5A9FE5-AD4A-F94C-8398-5BB0C70F34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14</a:t>
            </a:r>
            <a:r>
              <a:rPr lang="zh-CN" altLang="en-US" dirty="0"/>
              <a:t> </a:t>
            </a:r>
            <a:r>
              <a:rPr lang="en-US" altLang="zh-CN" dirty="0"/>
              <a:t>Properties</a:t>
            </a:r>
            <a:endParaRPr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BB2BF03-0F6D-844B-85EE-1D3E099C95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96728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A55A1DD4-A3E1-C243-A3E6-CEFB10D4A3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14</a:t>
            </a:r>
            <a:r>
              <a:rPr lang="zh-CN" altLang="en-US" dirty="0"/>
              <a:t> </a:t>
            </a:r>
            <a:r>
              <a:rPr lang="en-US" altLang="zh-CN" dirty="0"/>
              <a:t>Properties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Computer</a:t>
            </a:r>
            <a:r>
              <a:rPr lang="zh-CN" altLang="en-US" dirty="0"/>
              <a:t> </a:t>
            </a:r>
            <a:r>
              <a:rPr lang="en-US" altLang="zh-CN" dirty="0"/>
              <a:t>Systems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7643F542-40F9-0042-972E-0CE331543D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33501"/>
            <a:ext cx="3898776" cy="3771636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altLang="zh-CN" dirty="0"/>
              <a:t>Correctness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CN" dirty="0"/>
              <a:t>Latency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CN" dirty="0"/>
              <a:t>Throughput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CN" dirty="0"/>
              <a:t>Scalability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CN" dirty="0"/>
              <a:t>Utilization 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CN" dirty="0"/>
              <a:t>Performance</a:t>
            </a:r>
            <a:r>
              <a:rPr lang="zh-CN" altLang="en-US" dirty="0"/>
              <a:t> </a:t>
            </a:r>
            <a:r>
              <a:rPr lang="en-US" altLang="zh-CN" dirty="0"/>
              <a:t>Isolation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CN" dirty="0"/>
              <a:t>Energy</a:t>
            </a:r>
            <a:r>
              <a:rPr lang="zh-CN" altLang="en-US" dirty="0"/>
              <a:t> </a:t>
            </a:r>
            <a:r>
              <a:rPr lang="en-US" altLang="zh-CN" dirty="0"/>
              <a:t>Efficiency</a:t>
            </a:r>
          </a:p>
        </p:txBody>
      </p:sp>
      <p:sp>
        <p:nvSpPr>
          <p:cNvPr id="7" name="内容占位符 4">
            <a:extLst>
              <a:ext uri="{FF2B5EF4-FFF2-40B4-BE49-F238E27FC236}">
                <a16:creationId xmlns:a16="http://schemas.microsoft.com/office/drawing/2014/main" id="{3C33EFAB-25EB-B640-9AB4-6EBF7FCB4929}"/>
              </a:ext>
            </a:extLst>
          </p:cNvPr>
          <p:cNvSpPr txBox="1">
            <a:spLocks/>
          </p:cNvSpPr>
          <p:nvPr/>
        </p:nvSpPr>
        <p:spPr>
          <a:xfrm>
            <a:off x="4788024" y="1333501"/>
            <a:ext cx="3898776" cy="3771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Font typeface="Arial" pitchFamily="34" charset="0"/>
              <a:buChar char="•"/>
              <a:defRPr sz="2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DengXian" charset="0"/>
                <a:cs typeface="Arial" panose="020B0604020202020204" pitchFamily="34" charset="0"/>
              </a:defRPr>
            </a:lvl1pPr>
            <a:lvl2pPr marL="742950" indent="-28575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2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DengXian" charset="0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•"/>
              <a:defRPr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DengXian" charset="0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DengXian" charset="0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»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DengXian" charset="0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 startAt="8"/>
            </a:pPr>
            <a:r>
              <a:rPr lang="en-US" altLang="zh-CN" sz="1800" b="1" dirty="0">
                <a:latin typeface="+mn-lt"/>
                <a:ea typeface="+mn-ea"/>
              </a:rPr>
              <a:t>Consistency</a:t>
            </a:r>
          </a:p>
          <a:p>
            <a:pPr marL="514350" indent="-514350">
              <a:buFont typeface="+mj-lt"/>
              <a:buAutoNum type="arabicPeriod" startAt="8"/>
            </a:pPr>
            <a:r>
              <a:rPr lang="en-US" altLang="zh-CN" sz="1800" b="1" dirty="0">
                <a:latin typeface="+mn-lt"/>
                <a:ea typeface="+mn-ea"/>
              </a:rPr>
              <a:t>Fault</a:t>
            </a:r>
            <a:r>
              <a:rPr lang="zh-CN" altLang="en-US" sz="1800" b="1" dirty="0">
                <a:latin typeface="+mn-lt"/>
                <a:ea typeface="+mn-ea"/>
              </a:rPr>
              <a:t> </a:t>
            </a:r>
            <a:r>
              <a:rPr lang="en-US" altLang="zh-CN" sz="1800" b="1" dirty="0">
                <a:latin typeface="+mn-lt"/>
                <a:ea typeface="+mn-ea"/>
              </a:rPr>
              <a:t>Tolerance</a:t>
            </a:r>
          </a:p>
          <a:p>
            <a:pPr marL="514350" indent="-514350">
              <a:buFont typeface="+mj-lt"/>
              <a:buAutoNum type="arabicPeriod" startAt="8"/>
            </a:pPr>
            <a:r>
              <a:rPr lang="en-US" altLang="zh-CN" sz="1800" b="1" dirty="0">
                <a:latin typeface="+mn-lt"/>
                <a:ea typeface="+mn-ea"/>
              </a:rPr>
              <a:t>Security</a:t>
            </a:r>
          </a:p>
          <a:p>
            <a:pPr marL="514350" indent="-514350">
              <a:buFont typeface="+mj-lt"/>
              <a:buAutoNum type="arabicPeriod" startAt="8"/>
            </a:pPr>
            <a:r>
              <a:rPr lang="en-US" altLang="zh-CN" sz="1800" b="1" dirty="0">
                <a:latin typeface="+mn-lt"/>
                <a:ea typeface="+mn-ea"/>
              </a:rPr>
              <a:t>Privacy</a:t>
            </a:r>
          </a:p>
          <a:p>
            <a:pPr marL="514350" indent="-514350">
              <a:buFont typeface="+mj-lt"/>
              <a:buAutoNum type="arabicPeriod" startAt="8"/>
            </a:pPr>
            <a:r>
              <a:rPr lang="en-US" altLang="zh-CN" sz="1800" b="1" dirty="0">
                <a:latin typeface="+mn-lt"/>
                <a:ea typeface="+mn-ea"/>
              </a:rPr>
              <a:t>Trust</a:t>
            </a:r>
          </a:p>
          <a:p>
            <a:pPr marL="514350" indent="-514350">
              <a:buFont typeface="+mj-lt"/>
              <a:buAutoNum type="arabicPeriod" startAt="8"/>
            </a:pPr>
            <a:r>
              <a:rPr lang="en-US" altLang="zh-CN" sz="1800" b="1" dirty="0">
                <a:latin typeface="+mn-lt"/>
                <a:ea typeface="+mn-ea"/>
              </a:rPr>
              <a:t>Compatibility</a:t>
            </a:r>
          </a:p>
          <a:p>
            <a:pPr marL="514350" indent="-514350">
              <a:buFont typeface="+mj-lt"/>
              <a:buAutoNum type="arabicPeriod" startAt="8"/>
            </a:pPr>
            <a:r>
              <a:rPr lang="en-US" altLang="zh-CN" sz="1800" b="1" dirty="0">
                <a:latin typeface="+mn-lt"/>
                <a:ea typeface="+mn-ea"/>
              </a:rPr>
              <a:t>Usability</a:t>
            </a:r>
          </a:p>
        </p:txBody>
      </p:sp>
    </p:spTree>
    <p:extLst>
      <p:ext uri="{BB962C8B-B14F-4D97-AF65-F5344CB8AC3E}">
        <p14:creationId xmlns:p14="http://schemas.microsoft.com/office/powerpoint/2010/main" val="25468706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Digital-world</a:t>
            </a:r>
            <a:r>
              <a:rPr kumimoji="1" lang="zh-CN" altLang="en-US" dirty="0"/>
              <a:t> </a:t>
            </a:r>
            <a:r>
              <a:rPr kumimoji="1" lang="en-US" altLang="zh-CN" dirty="0"/>
              <a:t>VS.</a:t>
            </a:r>
            <a:r>
              <a:rPr kumimoji="1" lang="zh-CN" altLang="en-US" dirty="0"/>
              <a:t> </a:t>
            </a:r>
            <a:r>
              <a:rPr kumimoji="1" lang="en-US" altLang="zh-CN" dirty="0"/>
              <a:t>Real-world</a:t>
            </a:r>
            <a:endParaRPr kumimoji="1" lang="zh-CN" altLang="en-US" dirty="0"/>
          </a:p>
        </p:txBody>
      </p:sp>
      <p:pic>
        <p:nvPicPr>
          <p:cNvPr id="1026" name="Picture 2" descr="Why Apple Vision Pro's $3,499 Price Makes More Sense Than You Think - CNET">
            <a:extLst>
              <a:ext uri="{FF2B5EF4-FFF2-40B4-BE49-F238E27FC236}">
                <a16:creationId xmlns:a16="http://schemas.microsoft.com/office/drawing/2014/main" id="{F91FFF95-19B5-C44D-976E-3D3D178F7E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417340"/>
            <a:ext cx="3548566" cy="3548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20230912_140709" descr="20230912_140709">
            <a:hlinkClick r:id="" action="ppaction://media"/>
            <a:hlinkHover r:id="" action="ppaction://ole?verb=0"/>
            <a:extLst>
              <a:ext uri="{FF2B5EF4-FFF2-40B4-BE49-F238E27FC236}">
                <a16:creationId xmlns:a16="http://schemas.microsoft.com/office/drawing/2014/main" id="{77275632-E638-A64D-A997-529C85F6A81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580112" y="1417341"/>
            <a:ext cx="2000995" cy="3548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905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13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0D23FE-84F4-CC4D-8347-F730AD2A1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Property-1:</a:t>
            </a:r>
            <a:r>
              <a:rPr kumimoji="1" lang="zh-CN" altLang="en-US" dirty="0"/>
              <a:t> </a:t>
            </a:r>
            <a:r>
              <a:rPr lang="en-US" altLang="zh-CN" dirty="0"/>
              <a:t>Correctness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745B6B7-3B89-0641-97A3-A454CDC4E2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02202"/>
            <a:ext cx="8229600" cy="3698741"/>
          </a:xfrm>
        </p:spPr>
        <p:txBody>
          <a:bodyPr/>
          <a:lstStyle/>
          <a:p>
            <a:r>
              <a:rPr kumimoji="1" lang="en-US" altLang="zh-CN" sz="2000" dirty="0"/>
              <a:t>Correctness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is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hard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to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define</a:t>
            </a:r>
          </a:p>
          <a:p>
            <a:pPr lvl="1"/>
            <a:r>
              <a:rPr kumimoji="1" lang="en-US" altLang="zh-CN" dirty="0"/>
              <a:t>How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describe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functionalities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code?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14408D6-458A-BC48-9A18-78E6ED516C7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4048" y="3465981"/>
            <a:ext cx="7155904" cy="1655317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DC81EFF-04BE-A64F-BA3C-386C4894C76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9086" y="2713484"/>
            <a:ext cx="6825828" cy="548304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B85B6DB7-6A7C-8B4D-BB64-38D332AB18E3}"/>
              </a:ext>
            </a:extLst>
          </p:cNvPr>
          <p:cNvSpPr/>
          <p:nvPr/>
        </p:nvSpPr>
        <p:spPr>
          <a:xfrm>
            <a:off x="1700808" y="5194193"/>
            <a:ext cx="574238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https://www.wired.com/story/its-not-a-bug-its-a-feature/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4361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BC085C-AE03-3B44-89EF-3505D22E9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Property-1:</a:t>
            </a:r>
            <a:r>
              <a:rPr kumimoji="1" lang="zh-CN" altLang="en-US" dirty="0"/>
              <a:t> </a:t>
            </a:r>
            <a:r>
              <a:rPr lang="en-US" altLang="zh-CN" dirty="0"/>
              <a:t>Correctness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E2CDCE4-B30E-C844-A182-35BA3359A3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21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9492AB1-6C39-A045-91F0-1347075AF8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559" y="1345332"/>
            <a:ext cx="3981417" cy="3668558"/>
          </a:xfrm>
          <a:prstGeom prst="rect">
            <a:avLst/>
          </a:prstGeom>
        </p:spPr>
      </p:pic>
      <p:pic>
        <p:nvPicPr>
          <p:cNvPr id="6" name="Picture 2" descr="hack-linux-grub-password">
            <a:extLst>
              <a:ext uri="{FF2B5EF4-FFF2-40B4-BE49-F238E27FC236}">
                <a16:creationId xmlns:a16="http://schemas.microsoft.com/office/drawing/2014/main" id="{4779E320-D96B-9843-AC3D-002FC35E48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7255" y="2790814"/>
            <a:ext cx="4265744" cy="2144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1E0E921-7DEA-A543-9449-ADA58B6D03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7255" y="1345332"/>
            <a:ext cx="4265744" cy="1445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7290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A</a:t>
            </a:r>
            <a:r>
              <a:rPr kumimoji="1" lang="zh-CN" altLang="en-US" dirty="0"/>
              <a:t> </a:t>
            </a:r>
            <a:r>
              <a:rPr kumimoji="1" lang="en-US" altLang="zh-CN" dirty="0"/>
              <a:t>Piece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Code,</a:t>
            </a:r>
            <a:r>
              <a:rPr kumimoji="1" lang="zh-CN" altLang="en-US" dirty="0"/>
              <a:t> </a:t>
            </a:r>
            <a:r>
              <a:rPr kumimoji="1" lang="en-US" altLang="zh-CN" dirty="0"/>
              <a:t>Seems</a:t>
            </a:r>
            <a:r>
              <a:rPr kumimoji="1" lang="zh-CN" altLang="en-US" dirty="0"/>
              <a:t> </a:t>
            </a:r>
            <a:r>
              <a:rPr kumimoji="1" lang="en-US" altLang="zh-CN" dirty="0"/>
              <a:t>Normal</a:t>
            </a:r>
            <a:endParaRPr kumimoji="1" lang="zh-CN" alt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5202" y="1485900"/>
            <a:ext cx="7820148" cy="293827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8618389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Undefined</a:t>
            </a:r>
            <a:r>
              <a:rPr kumimoji="1" lang="zh-CN" altLang="en-US" dirty="0"/>
              <a:t> </a:t>
            </a:r>
            <a:r>
              <a:rPr kumimoji="1" lang="en-US" altLang="zh-CN" dirty="0"/>
              <a:t>Behavior</a:t>
            </a:r>
            <a:endParaRPr kumimoji="1" lang="zh-CN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5114" y="1609166"/>
            <a:ext cx="8153772" cy="27858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019437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Is This Compilers’ Bug?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2600" y="1424179"/>
            <a:ext cx="8337871" cy="3124962"/>
          </a:xfrm>
        </p:spPr>
        <p:txBody>
          <a:bodyPr>
            <a:normAutofit/>
          </a:bodyPr>
          <a:lstStyle/>
          <a:p>
            <a:r>
              <a:rPr kumimoji="1" lang="en-US" altLang="zh-CN" dirty="0"/>
              <a:t>A true</a:t>
            </a:r>
            <a:r>
              <a:rPr kumimoji="1" lang="zh-CN" altLang="en-US" dirty="0"/>
              <a:t> </a:t>
            </a:r>
            <a:r>
              <a:rPr kumimoji="1" lang="en-US" altLang="zh-CN" dirty="0"/>
              <a:t>story: GCC bug #30475 (2007/01/15)</a:t>
            </a:r>
          </a:p>
          <a:p>
            <a:r>
              <a:rPr kumimoji="1" lang="en-US" altLang="zh-CN" dirty="0"/>
              <a:t>A GCC user:</a:t>
            </a:r>
          </a:p>
          <a:p>
            <a:pPr lvl="1"/>
            <a:r>
              <a:rPr kumimoji="1" lang="en-US" altLang="zh-CN" i="1" dirty="0"/>
              <a:t>"This will create </a:t>
            </a:r>
            <a:r>
              <a:rPr kumimoji="1" lang="en-US" altLang="zh-CN" i="1" dirty="0">
                <a:solidFill>
                  <a:srgbClr val="C00000"/>
                </a:solidFill>
              </a:rPr>
              <a:t>MAJOR SECURITY ISSUES in ALL MANNER OF CODE</a:t>
            </a:r>
            <a:r>
              <a:rPr kumimoji="1" lang="en-US" altLang="zh-CN" i="1" dirty="0"/>
              <a:t>. I don’t care if your language lawyers tell you </a:t>
            </a:r>
            <a:r>
              <a:rPr kumimoji="1" lang="en-US" altLang="zh-CN" i="1" dirty="0" err="1"/>
              <a:t>gcc</a:t>
            </a:r>
            <a:r>
              <a:rPr kumimoji="1" lang="en-US" altLang="zh-CN" i="1" dirty="0"/>
              <a:t> is right. . . . </a:t>
            </a:r>
            <a:r>
              <a:rPr kumimoji="1" lang="en-US" altLang="zh-CN" i="1" dirty="0">
                <a:solidFill>
                  <a:srgbClr val="C00000"/>
                </a:solidFill>
              </a:rPr>
              <a:t>FIX THIS! NOW!</a:t>
            </a:r>
            <a:r>
              <a:rPr kumimoji="1" lang="en-US" altLang="zh-CN" i="1" dirty="0"/>
              <a:t>"</a:t>
            </a:r>
          </a:p>
          <a:p>
            <a:r>
              <a:rPr kumimoji="1" lang="en-US" altLang="zh-CN" dirty="0"/>
              <a:t>A GCC developer:</a:t>
            </a:r>
          </a:p>
          <a:p>
            <a:pPr lvl="1"/>
            <a:r>
              <a:rPr kumimoji="1" lang="en-US" altLang="zh-CN" i="1" dirty="0"/>
              <a:t>"I am not joking, the C standard explicitly says signed integer overflow is undefined behavior. . . . </a:t>
            </a:r>
            <a:r>
              <a:rPr kumimoji="1" lang="en-US" altLang="zh-CN" i="1" dirty="0">
                <a:solidFill>
                  <a:schemeClr val="accent1"/>
                </a:solidFill>
              </a:rPr>
              <a:t>GCC is not going to change</a:t>
            </a:r>
            <a:r>
              <a:rPr kumimoji="1" lang="en-US" altLang="zh-CN" i="1" dirty="0"/>
              <a:t>."</a:t>
            </a:r>
          </a:p>
        </p:txBody>
      </p:sp>
      <p:sp>
        <p:nvSpPr>
          <p:cNvPr id="4" name="矩形 3"/>
          <p:cNvSpPr/>
          <p:nvPr/>
        </p:nvSpPr>
        <p:spPr>
          <a:xfrm>
            <a:off x="4327665" y="4918472"/>
            <a:ext cx="4219810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35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UI Light" charset="0"/>
                <a:ea typeface="Microsoft YaHei UI Light" charset="0"/>
                <a:cs typeface="Microsoft YaHei UI Light" charset="0"/>
              </a:rPr>
              <a:t>http://gcc.gnu.org/bugzilla/show_bug.cgi?id=30475</a:t>
            </a:r>
          </a:p>
        </p:txBody>
      </p:sp>
    </p:spTree>
    <p:extLst>
      <p:ext uri="{BB962C8B-B14F-4D97-AF65-F5344CB8AC3E}">
        <p14:creationId xmlns:p14="http://schemas.microsoft.com/office/powerpoint/2010/main" val="9146009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3E1AD9D-F6A1-AA41-96B7-0E5CD876C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Property-2:</a:t>
            </a:r>
            <a:r>
              <a:rPr kumimoji="1" lang="zh-CN" altLang="en-US" dirty="0"/>
              <a:t> </a:t>
            </a:r>
            <a:r>
              <a:rPr kumimoji="1" lang="en-US" altLang="zh-CN" dirty="0"/>
              <a:t>Latency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72454B7-95BA-5F41-B357-A6341717AD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33501"/>
            <a:ext cx="8363272" cy="3771636"/>
          </a:xfrm>
        </p:spPr>
        <p:txBody>
          <a:bodyPr/>
          <a:lstStyle/>
          <a:p>
            <a:r>
              <a:rPr kumimoji="1" lang="en-US" altLang="zh-CN" dirty="0"/>
              <a:t>Latency</a:t>
            </a:r>
            <a:r>
              <a:rPr kumimoji="1" lang="zh-CN" altLang="en-US" dirty="0"/>
              <a:t> </a:t>
            </a:r>
            <a:r>
              <a:rPr kumimoji="1" lang="en-US" altLang="zh-CN" dirty="0"/>
              <a:t>is</a:t>
            </a:r>
            <a:r>
              <a:rPr kumimoji="1" lang="zh-CN" altLang="en-US" dirty="0"/>
              <a:t> </a:t>
            </a:r>
            <a:r>
              <a:rPr kumimoji="1" lang="en-US" altLang="zh-CN" dirty="0"/>
              <a:t>hard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optimize,</a:t>
            </a:r>
            <a:r>
              <a:rPr kumimoji="1" lang="zh-CN" altLang="en-US" dirty="0"/>
              <a:t> </a:t>
            </a:r>
            <a:r>
              <a:rPr kumimoji="1" lang="en-US" altLang="zh-CN" dirty="0"/>
              <a:t>it</a:t>
            </a:r>
            <a:r>
              <a:rPr kumimoji="1" lang="zh-CN" altLang="en-US" dirty="0"/>
              <a:t> </a:t>
            </a:r>
            <a:r>
              <a:rPr kumimoji="1" lang="en-US" altLang="zh-CN" dirty="0"/>
              <a:t>has</a:t>
            </a:r>
            <a:r>
              <a:rPr kumimoji="1" lang="zh-CN" altLang="en-US" dirty="0"/>
              <a:t> </a:t>
            </a:r>
            <a:r>
              <a:rPr kumimoji="1" lang="en-US" altLang="zh-CN" dirty="0"/>
              <a:t>physical</a:t>
            </a:r>
            <a:r>
              <a:rPr kumimoji="1" lang="zh-CN" altLang="en-US" dirty="0"/>
              <a:t> </a:t>
            </a:r>
            <a:r>
              <a:rPr kumimoji="1" lang="en-US" altLang="zh-CN" dirty="0"/>
              <a:t>limitations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F4994FB-9A5F-9645-9588-5CAF4F72E1B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51720" y="2192951"/>
            <a:ext cx="5040560" cy="3144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416980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0755FD-F223-2747-A145-EF1575BC6B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Property-3:</a:t>
            </a:r>
            <a:r>
              <a:rPr kumimoji="1" lang="zh-CN" altLang="en-US" dirty="0"/>
              <a:t> </a:t>
            </a:r>
            <a:r>
              <a:rPr kumimoji="1" lang="en-US" altLang="zh-CN" dirty="0"/>
              <a:t>Throughput</a:t>
            </a:r>
            <a:r>
              <a:rPr kumimoji="1" lang="zh-CN" altLang="en-US" dirty="0"/>
              <a:t> </a:t>
            </a:r>
            <a:r>
              <a:rPr kumimoji="1" lang="en-US" altLang="zh-CN" dirty="0"/>
              <a:t>/</a:t>
            </a:r>
            <a:r>
              <a:rPr kumimoji="1" lang="zh-CN" altLang="en-US" dirty="0"/>
              <a:t> </a:t>
            </a:r>
            <a:r>
              <a:rPr kumimoji="1" lang="en-US" altLang="zh-CN" dirty="0"/>
              <a:t>Capacity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1A8AB47-EB5D-D742-9A5D-518ACB4FC4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Throughput:</a:t>
            </a:r>
            <a:r>
              <a:rPr kumimoji="1" lang="zh-CN" altLang="en-US" dirty="0"/>
              <a:t> </a:t>
            </a:r>
            <a:r>
              <a:rPr kumimoji="1" lang="en" altLang="zh-CN" dirty="0"/>
              <a:t>a number of transactions</a:t>
            </a:r>
            <a:r>
              <a:rPr kumimoji="1" lang="zh-CN" altLang="en-US" dirty="0"/>
              <a:t> </a:t>
            </a:r>
            <a:r>
              <a:rPr kumimoji="1" lang="en-US" altLang="zh-CN" dirty="0"/>
              <a:t>/</a:t>
            </a:r>
            <a:r>
              <a:rPr kumimoji="1" lang="zh-CN" altLang="en-US" dirty="0"/>
              <a:t> </a:t>
            </a:r>
            <a:r>
              <a:rPr kumimoji="1" lang="en-US" altLang="zh-CN" dirty="0"/>
              <a:t>transferred-data</a:t>
            </a:r>
            <a:r>
              <a:rPr kumimoji="1" lang="en" altLang="zh-CN" dirty="0"/>
              <a:t> per second</a:t>
            </a:r>
            <a:endParaRPr kumimoji="1" lang="en-US" altLang="zh-CN" dirty="0"/>
          </a:p>
          <a:p>
            <a:r>
              <a:rPr kumimoji="1" lang="en-US" altLang="zh-CN" dirty="0"/>
              <a:t>7nm</a:t>
            </a:r>
            <a:r>
              <a:rPr kumimoji="1" lang="zh-CN" altLang="en-US" dirty="0"/>
              <a:t> </a:t>
            </a:r>
            <a:r>
              <a:rPr kumimoji="1" lang="en-US" altLang="zh-CN" dirty="0"/>
              <a:t>→</a:t>
            </a:r>
            <a:r>
              <a:rPr kumimoji="1" lang="zh-CN" altLang="en-US" dirty="0"/>
              <a:t> </a:t>
            </a:r>
            <a:r>
              <a:rPr kumimoji="1" lang="en-US" altLang="zh-CN" dirty="0"/>
              <a:t>5nm</a:t>
            </a:r>
            <a:r>
              <a:rPr kumimoji="1" lang="zh-CN" altLang="en-US" dirty="0"/>
              <a:t> </a:t>
            </a:r>
            <a:r>
              <a:rPr kumimoji="1" lang="en-US" altLang="zh-CN" dirty="0"/>
              <a:t>→</a:t>
            </a:r>
            <a:r>
              <a:rPr kumimoji="1" lang="zh-CN" altLang="en-US" dirty="0"/>
              <a:t> </a:t>
            </a:r>
            <a:r>
              <a:rPr kumimoji="1" lang="en-US" altLang="zh-CN" dirty="0"/>
              <a:t>3nm</a:t>
            </a:r>
            <a:r>
              <a:rPr kumimoji="1" lang="zh-CN" altLang="en-US" dirty="0"/>
              <a:t> </a:t>
            </a:r>
            <a:r>
              <a:rPr kumimoji="1" lang="en-US" altLang="zh-CN" dirty="0"/>
              <a:t>→</a:t>
            </a:r>
            <a:r>
              <a:rPr kumimoji="1" lang="zh-CN" altLang="en-US" dirty="0"/>
              <a:t> </a:t>
            </a:r>
            <a:r>
              <a:rPr kumimoji="1" lang="en-US" altLang="zh-CN" dirty="0"/>
              <a:t>2nm...</a:t>
            </a:r>
            <a:r>
              <a:rPr kumimoji="1" lang="zh-CN" altLang="en-US" dirty="0"/>
              <a:t> </a:t>
            </a:r>
            <a:r>
              <a:rPr kumimoji="1" lang="en-US" altLang="zh-CN" dirty="0"/>
              <a:t>what's</a:t>
            </a:r>
            <a:r>
              <a:rPr kumimoji="1" lang="zh-CN" altLang="en-US" dirty="0"/>
              <a:t> </a:t>
            </a:r>
            <a:r>
              <a:rPr kumimoji="1" lang="en-US" altLang="zh-CN" dirty="0"/>
              <a:t>next?</a:t>
            </a:r>
          </a:p>
          <a:p>
            <a:r>
              <a:rPr kumimoji="1" lang="en-US" altLang="zh-CN" dirty="0"/>
              <a:t>Once</a:t>
            </a:r>
            <a:r>
              <a:rPr kumimoji="1" lang="zh-CN" altLang="en-US" dirty="0"/>
              <a:t> </a:t>
            </a:r>
            <a:r>
              <a:rPr kumimoji="1" lang="en-US" altLang="zh-CN" dirty="0"/>
              <a:t>stop</a:t>
            </a:r>
            <a:r>
              <a:rPr kumimoji="1" lang="zh-CN" altLang="en-US" dirty="0"/>
              <a:t> </a:t>
            </a:r>
            <a:r>
              <a:rPr kumimoji="1" lang="en-US" altLang="zh-CN" dirty="0"/>
              <a:t>getting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smaller,</a:t>
            </a:r>
            <a:r>
              <a:rPr kumimoji="1" lang="zh-CN" altLang="en-US" dirty="0"/>
              <a:t> </a:t>
            </a:r>
            <a:r>
              <a:rPr kumimoji="1" lang="en-US" altLang="zh-CN" dirty="0"/>
              <a:t>it</a:t>
            </a:r>
            <a:r>
              <a:rPr kumimoji="1" lang="zh-CN" altLang="en-US" dirty="0"/>
              <a:t> </a:t>
            </a:r>
            <a:r>
              <a:rPr kumimoji="1" lang="en-US" altLang="zh-CN" dirty="0"/>
              <a:t>has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go</a:t>
            </a:r>
            <a:r>
              <a:rPr kumimoji="1" lang="zh-CN" altLang="en-US" dirty="0"/>
              <a:t> </a:t>
            </a:r>
            <a:r>
              <a:rPr kumimoji="1" lang="en-US" altLang="zh-CN" dirty="0"/>
              <a:t>bigger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2A221DA-9287-3F43-84CC-BEF9FEE160E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3608" y="3041485"/>
            <a:ext cx="6732240" cy="2063652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6294345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06C8EEA-65CC-8B4D-9D2E-BE51772310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Property-4:</a:t>
            </a:r>
            <a:r>
              <a:rPr kumimoji="1" lang="zh-CN" altLang="en-US" dirty="0"/>
              <a:t> </a:t>
            </a:r>
            <a:r>
              <a:rPr kumimoji="1" lang="en-US" altLang="zh-CN" dirty="0"/>
              <a:t>Scalability</a:t>
            </a:r>
            <a:endParaRPr kumimoji="1" lang="zh-CN" altLang="en-US" dirty="0"/>
          </a:p>
        </p:txBody>
      </p:sp>
      <p:pic>
        <p:nvPicPr>
          <p:cNvPr id="4" name="Picture 17">
            <a:extLst>
              <a:ext uri="{FF2B5EF4-FFF2-40B4-BE49-F238E27FC236}">
                <a16:creationId xmlns:a16="http://schemas.microsoft.com/office/drawing/2014/main" id="{122244A0-25F0-1D4E-80DF-4222A04881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31640" y="1356947"/>
            <a:ext cx="6157216" cy="4104811"/>
          </a:xfrm>
          <a:prstGeom prst="rect">
            <a:avLst/>
          </a:prstGeom>
        </p:spPr>
      </p:pic>
      <p:cxnSp>
        <p:nvCxnSpPr>
          <p:cNvPr id="5" name="Straight Arrow Connector 11">
            <a:extLst>
              <a:ext uri="{FF2B5EF4-FFF2-40B4-BE49-F238E27FC236}">
                <a16:creationId xmlns:a16="http://schemas.microsoft.com/office/drawing/2014/main" id="{A6EE6AEE-7831-0D45-AB29-6ECF85AB6F25}"/>
              </a:ext>
            </a:extLst>
          </p:cNvPr>
          <p:cNvCxnSpPr>
            <a:cxnSpLocks/>
          </p:cNvCxnSpPr>
          <p:nvPr/>
        </p:nvCxnSpPr>
        <p:spPr>
          <a:xfrm flipV="1">
            <a:off x="2339752" y="1489348"/>
            <a:ext cx="3793805" cy="3265905"/>
          </a:xfrm>
          <a:prstGeom prst="straightConnector1">
            <a:avLst/>
          </a:prstGeom>
          <a:ln w="38100">
            <a:solidFill>
              <a:srgbClr val="0096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868ECA85-7189-704C-AD81-75567B5BD3F0}"/>
              </a:ext>
            </a:extLst>
          </p:cNvPr>
          <p:cNvSpPr txBox="1"/>
          <p:nvPr/>
        </p:nvSpPr>
        <p:spPr>
          <a:xfrm>
            <a:off x="6133557" y="1089238"/>
            <a:ext cx="27466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>
                <a:solidFill>
                  <a:srgbClr val="0096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Ideal</a:t>
            </a:r>
            <a:r>
              <a:rPr kumimoji="1" lang="zh-CN" altLang="en-US" sz="2000" dirty="0">
                <a:solidFill>
                  <a:srgbClr val="0096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solidFill>
                  <a:srgbClr val="0096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performance</a:t>
            </a:r>
            <a:endParaRPr kumimoji="1" lang="zh-CN" altLang="en-US" sz="2000" dirty="0">
              <a:solidFill>
                <a:srgbClr val="0096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39A3D41-D078-4349-B14E-DB079E26B412}"/>
              </a:ext>
            </a:extLst>
          </p:cNvPr>
          <p:cNvSpPr txBox="1"/>
          <p:nvPr/>
        </p:nvSpPr>
        <p:spPr>
          <a:xfrm>
            <a:off x="7236296" y="4225652"/>
            <a:ext cx="27466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>
                <a:solidFill>
                  <a:srgbClr val="0096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Real</a:t>
            </a:r>
          </a:p>
          <a:p>
            <a:r>
              <a:rPr kumimoji="1" lang="en-US" altLang="zh-CN" sz="2000" dirty="0">
                <a:solidFill>
                  <a:srgbClr val="0096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performance</a:t>
            </a:r>
            <a:endParaRPr kumimoji="1" lang="zh-CN" altLang="en-US" sz="2000" dirty="0">
              <a:solidFill>
                <a:srgbClr val="0096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89537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17E861-9003-E44D-A228-E1B3FA6B0B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Property-5:</a:t>
            </a:r>
            <a:r>
              <a:rPr kumimoji="1" lang="zh-CN" altLang="en-US" dirty="0"/>
              <a:t> </a:t>
            </a:r>
            <a:r>
              <a:rPr kumimoji="1" lang="en-US" altLang="zh-CN" dirty="0"/>
              <a:t>Performance</a:t>
            </a:r>
            <a:r>
              <a:rPr kumimoji="1" lang="zh-CN" altLang="en-US" dirty="0"/>
              <a:t> </a:t>
            </a:r>
            <a:r>
              <a:rPr kumimoji="1" lang="en-US" altLang="zh-CN" dirty="0"/>
              <a:t>Isolation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D856368-373A-E245-8DCB-957B5E4E45A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600" y="1345332"/>
            <a:ext cx="8686800" cy="3306997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B8522E6B-19EA-1F4B-BFE2-674422D64EBD}"/>
              </a:ext>
            </a:extLst>
          </p:cNvPr>
          <p:cNvSpPr/>
          <p:nvPr/>
        </p:nvSpPr>
        <p:spPr>
          <a:xfrm>
            <a:off x="305780" y="5180705"/>
            <a:ext cx="853244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" altLang="zh-CN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</a:rPr>
              <a:t>Iorgulescu</a:t>
            </a:r>
            <a:r>
              <a:rPr lang="en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</a:rPr>
              <a:t>, </a:t>
            </a:r>
            <a:r>
              <a:rPr lang="en" altLang="zh-CN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</a:rPr>
              <a:t>Călin</a:t>
            </a:r>
            <a:r>
              <a:rPr lang="en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</a:rPr>
              <a:t>, et al. "</a:t>
            </a:r>
            <a:r>
              <a:rPr lang="en" altLang="zh-CN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</a:rPr>
              <a:t>Perfiso</a:t>
            </a:r>
            <a:r>
              <a:rPr lang="en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</a:rPr>
              <a:t>: Performance isolation for commercial latency-sensitive services." </a:t>
            </a:r>
            <a:r>
              <a:rPr lang="en-US" altLang="zh-CN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</a:rPr>
              <a:t>USENIX</a:t>
            </a:r>
            <a:r>
              <a:rPr lang="zh-CN" alt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altLang="zh-CN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</a:rPr>
              <a:t>ATC'18.</a:t>
            </a:r>
            <a:endParaRPr lang="zh-CN" alt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60907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E8053F-F70F-A944-A0CF-4C2212F161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Property-6:</a:t>
            </a:r>
            <a:r>
              <a:rPr kumimoji="1" lang="zh-CN" altLang="en-US" dirty="0"/>
              <a:t> </a:t>
            </a:r>
            <a:r>
              <a:rPr lang="en-US" altLang="zh-CN" dirty="0"/>
              <a:t>Utilization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8268D57-1199-104F-98F0-1AEC8E0ED0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150" y="1561969"/>
            <a:ext cx="7759700" cy="33147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47397031-D5EE-4D4F-86E4-A412E7B8F5E8}"/>
              </a:ext>
            </a:extLst>
          </p:cNvPr>
          <p:cNvSpPr/>
          <p:nvPr/>
        </p:nvSpPr>
        <p:spPr>
          <a:xfrm>
            <a:off x="908983" y="5116802"/>
            <a:ext cx="732604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数据来源：“数据中心成本与利用率现状分析”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,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 中国计算机学会通讯，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2015.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298236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19B5594-72BD-9A42-AF60-54B7F3D03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Digital-world</a:t>
            </a:r>
            <a:r>
              <a:rPr kumimoji="1" lang="zh-CN" altLang="en-US" dirty="0"/>
              <a:t> </a:t>
            </a:r>
            <a:r>
              <a:rPr kumimoji="1" lang="en-US" altLang="zh-CN" dirty="0"/>
              <a:t>VS.</a:t>
            </a:r>
            <a:r>
              <a:rPr kumimoji="1" lang="zh-CN" altLang="en-US" dirty="0"/>
              <a:t> </a:t>
            </a:r>
            <a:r>
              <a:rPr kumimoji="1" lang="en-US" altLang="zh-CN" dirty="0"/>
              <a:t>Real-world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952AEDD-6960-BF4C-AA3F-92C049A32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3</a:t>
            </a:fld>
            <a:endParaRPr lang="zh-CN" altLang="en-US"/>
          </a:p>
        </p:txBody>
      </p:sp>
      <p:pic>
        <p:nvPicPr>
          <p:cNvPr id="5" name="Product Marketing" descr="Product Marketing">
            <a:hlinkClick r:id="" action="ppaction://media"/>
            <a:extLst>
              <a:ext uri="{FF2B5EF4-FFF2-40B4-BE49-F238E27FC236}">
                <a16:creationId xmlns:a16="http://schemas.microsoft.com/office/drawing/2014/main" id="{41AFDC99-CDEE-9948-8C2C-B3347FA4141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51520" y="1777380"/>
            <a:ext cx="4265744" cy="2399480"/>
          </a:xfrm>
          <a:prstGeom prst="rect">
            <a:avLst/>
          </a:prstGeom>
        </p:spPr>
      </p:pic>
      <p:pic>
        <p:nvPicPr>
          <p:cNvPr id="6" name="Content Marketing" descr="Content Marketing">
            <a:hlinkClick r:id="" action="ppaction://media"/>
            <a:extLst>
              <a:ext uri="{FF2B5EF4-FFF2-40B4-BE49-F238E27FC236}">
                <a16:creationId xmlns:a16="http://schemas.microsoft.com/office/drawing/2014/main" id="{7D16ED7A-CB38-544F-93A7-095045567976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644008" y="1777380"/>
            <a:ext cx="4265744" cy="2399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122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36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62369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3134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repeatCount="indefinite" fill="remove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6" repeatCount="indefinite" fill="remove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955707-22BC-714F-97CB-600D54FC5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Property-7:</a:t>
            </a:r>
            <a:r>
              <a:rPr kumimoji="1" lang="zh-CN" altLang="en-US" dirty="0"/>
              <a:t> </a:t>
            </a:r>
            <a:r>
              <a:rPr kumimoji="1" lang="en-US" altLang="zh-CN" dirty="0"/>
              <a:t>Energy</a:t>
            </a:r>
            <a:r>
              <a:rPr kumimoji="1" lang="zh-CN" altLang="en-US" dirty="0"/>
              <a:t> </a:t>
            </a:r>
            <a:r>
              <a:rPr kumimoji="1" lang="en-US" altLang="zh-CN" dirty="0"/>
              <a:t>Efficiency</a:t>
            </a:r>
            <a:endParaRPr kumimoji="1" lang="zh-CN" altLang="en-US" dirty="0"/>
          </a:p>
        </p:txBody>
      </p:sp>
      <p:pic>
        <p:nvPicPr>
          <p:cNvPr id="4100" name="Picture 4" descr="Hybrid Energy Harvesters: Toward Sustainable Energy Harvesting - Ryu - 2019  - Advanced Materials - Wiley Online Library">
            <a:extLst>
              <a:ext uri="{FF2B5EF4-FFF2-40B4-BE49-F238E27FC236}">
                <a16:creationId xmlns:a16="http://schemas.microsoft.com/office/drawing/2014/main" id="{D430A00B-45AE-C942-BE84-315C642E92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35798" y="1540338"/>
            <a:ext cx="4158318" cy="3968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uawei Mate 40 Pro with selfie cam in the display in a new concept">
            <a:extLst>
              <a:ext uri="{FF2B5EF4-FFF2-40B4-BE49-F238E27FC236}">
                <a16:creationId xmlns:a16="http://schemas.microsoft.com/office/drawing/2014/main" id="{0121815A-58F6-B442-B8B4-47CFB4BD13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83568" y="3341978"/>
            <a:ext cx="3384376" cy="2166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ow Green Data Center Benefits Modern Business and Environment">
            <a:extLst>
              <a:ext uri="{FF2B5EF4-FFF2-40B4-BE49-F238E27FC236}">
                <a16:creationId xmlns:a16="http://schemas.microsoft.com/office/drawing/2014/main" id="{0D552BE4-C9D1-6C40-9A07-72CDA1CFF6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3568" y="1540338"/>
            <a:ext cx="3474735" cy="1824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00228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C10D7D4-69F8-AB43-BE9C-696D526E4B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Property-8:</a:t>
            </a:r>
            <a:r>
              <a:rPr kumimoji="1" lang="zh-CN" altLang="en-US" dirty="0"/>
              <a:t> </a:t>
            </a:r>
            <a:r>
              <a:rPr lang="en-US" altLang="zh-CN" dirty="0"/>
              <a:t>Compatibility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D5322FB-3924-DD4F-AAC7-92F19D7A39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Intel's</a:t>
            </a:r>
            <a:r>
              <a:rPr kumimoji="1" lang="zh-CN" altLang="en-US" dirty="0"/>
              <a:t> </a:t>
            </a:r>
            <a:r>
              <a:rPr kumimoji="1" lang="en-US" altLang="zh-CN" dirty="0"/>
              <a:t>Itanium,</a:t>
            </a:r>
            <a:r>
              <a:rPr kumimoji="1" lang="zh-CN" altLang="en-US" dirty="0"/>
              <a:t> </a:t>
            </a:r>
            <a:r>
              <a:rPr kumimoji="1" lang="en-US" altLang="zh-CN" dirty="0"/>
              <a:t>64-bit,</a:t>
            </a:r>
            <a:r>
              <a:rPr kumimoji="1" lang="zh-CN" altLang="en-US" dirty="0"/>
              <a:t> </a:t>
            </a:r>
            <a:r>
              <a:rPr kumimoji="1" lang="en-US" altLang="zh-CN" dirty="0"/>
              <a:t>not</a:t>
            </a:r>
            <a:r>
              <a:rPr kumimoji="1" lang="zh-CN" altLang="en-US" dirty="0"/>
              <a:t> </a:t>
            </a:r>
            <a:r>
              <a:rPr kumimoji="1" lang="en-US" altLang="zh-CN" dirty="0"/>
              <a:t>compatible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x86,</a:t>
            </a:r>
            <a:r>
              <a:rPr kumimoji="1" lang="zh-CN" altLang="en-US" dirty="0"/>
              <a:t> </a:t>
            </a:r>
            <a:r>
              <a:rPr kumimoji="1" lang="en-US" altLang="zh-CN" dirty="0"/>
              <a:t>died.</a:t>
            </a:r>
            <a:endParaRPr kumimoji="1" lang="zh-CN" altLang="en-US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4FF51FFA-B5F2-9E4F-9380-D339BEF878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63688" y="1883168"/>
            <a:ext cx="5092501" cy="3221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F63F53F7-D705-5B4B-94A8-245870D393F0}"/>
              </a:ext>
            </a:extLst>
          </p:cNvPr>
          <p:cNvSpPr/>
          <p:nvPr/>
        </p:nvSpPr>
        <p:spPr>
          <a:xfrm>
            <a:off x="2563306" y="5124664"/>
            <a:ext cx="34932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Itanium</a:t>
            </a:r>
            <a:r>
              <a:rPr kumimoji="1"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Process,</a:t>
            </a:r>
            <a:r>
              <a:rPr kumimoji="1"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from</a:t>
            </a:r>
            <a:r>
              <a:rPr kumimoji="1"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Wikipedia</a:t>
            </a:r>
            <a:endParaRPr lang="zh-CN" altLang="en-US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39837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65485B-52CA-9448-BCA6-8C4913EEE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Property-9:</a:t>
            </a:r>
            <a:r>
              <a:rPr kumimoji="1" lang="zh-CN" altLang="en-US" dirty="0"/>
              <a:t> </a:t>
            </a:r>
            <a:r>
              <a:rPr kumimoji="1" lang="en-US" altLang="zh-CN" dirty="0"/>
              <a:t>Usability</a:t>
            </a:r>
            <a:endParaRPr kumimoji="1" lang="zh-CN" altLang="en-US" dirty="0"/>
          </a:p>
        </p:txBody>
      </p:sp>
      <p:pic>
        <p:nvPicPr>
          <p:cNvPr id="8194" name="Picture 2" descr="Windows Mobile 6.1 - Wikipedia">
            <a:extLst>
              <a:ext uri="{FF2B5EF4-FFF2-40B4-BE49-F238E27FC236}">
                <a16:creationId xmlns:a16="http://schemas.microsoft.com/office/drawing/2014/main" id="{83D38EA0-28FE-8C4E-9F12-37630F3295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31640" y="1489348"/>
            <a:ext cx="2813670" cy="3751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6E17CD71-68C3-7647-8C65-A43FD32FB3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7539" y="1489348"/>
            <a:ext cx="2536676" cy="3754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0672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2867E30-666A-3F4F-B5FA-263C4558E2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Property-10:</a:t>
            </a:r>
            <a:r>
              <a:rPr kumimoji="1" lang="zh-CN" altLang="en-US" dirty="0"/>
              <a:t> </a:t>
            </a:r>
            <a:r>
              <a:rPr kumimoji="1" lang="en-US" altLang="zh-CN" dirty="0"/>
              <a:t>Consistency</a:t>
            </a:r>
            <a:endParaRPr kumimoji="1" lang="zh-CN" altLang="en-US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26BAE6DA-7615-E94F-AE1D-D963F3FCB2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05076" y="2101758"/>
            <a:ext cx="3834826" cy="2750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BF767947-2CDF-FA4F-B50A-D25F5A1D1FF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3528" y="1201316"/>
            <a:ext cx="4254837" cy="900442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525D50C3-418B-2B41-9E49-29B15C7213E9}"/>
              </a:ext>
            </a:extLst>
          </p:cNvPr>
          <p:cNvSpPr/>
          <p:nvPr/>
        </p:nvSpPr>
        <p:spPr>
          <a:xfrm>
            <a:off x="516929" y="2211817"/>
            <a:ext cx="3868034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1600" dirty="0">
                <a:solidFill>
                  <a:srgbClr val="191919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据时间视频消息，</a:t>
            </a:r>
            <a:r>
              <a:rPr lang="en-US" altLang="zh-CN" sz="1600" dirty="0">
                <a:solidFill>
                  <a:srgbClr val="191919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6</a:t>
            </a:r>
            <a:r>
              <a:rPr lang="zh-CN" altLang="en-US" sz="1600" dirty="0">
                <a:solidFill>
                  <a:srgbClr val="191919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月</a:t>
            </a:r>
            <a:r>
              <a:rPr lang="en-US" altLang="zh-CN" sz="1600" dirty="0">
                <a:solidFill>
                  <a:srgbClr val="191919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8</a:t>
            </a:r>
            <a:r>
              <a:rPr lang="zh-CN" altLang="en-US" sz="1600" dirty="0">
                <a:solidFill>
                  <a:srgbClr val="191919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日，北京南站，庞女士和丈夫乘坐</a:t>
            </a:r>
            <a:r>
              <a:rPr lang="en" altLang="zh-CN" sz="1600" dirty="0">
                <a:solidFill>
                  <a:srgbClr val="191919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G497</a:t>
            </a:r>
            <a:r>
              <a:rPr lang="zh-CN" altLang="en-US" sz="1600" dirty="0">
                <a:solidFill>
                  <a:srgbClr val="191919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列车，上车后发现票面上的座位坐了人。庞女士和在座位上的乘客交涉后，发现除了身份证和姓名不一样之外，她们的票和自己手上的票一模一样。</a:t>
            </a:r>
            <a:r>
              <a:rPr lang="zh-CN" altLang="en-US" sz="1600" dirty="0">
                <a:latin typeface="DengXian" panose="02010600030101010101" pitchFamily="2" charset="-122"/>
                <a:ea typeface="DengXian" panose="02010600030101010101" pitchFamily="2" charset="-122"/>
              </a:rPr>
              <a:t>两人均是在窗口购票，双方购票相差时间三分钟左右。双方在找到列车长之后，庞女士被安排到了另一个车厢。</a:t>
            </a:r>
            <a:endParaRPr lang="en-US" altLang="zh-CN" sz="1600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 algn="just"/>
            <a:endParaRPr lang="en-US" altLang="zh-CN" sz="1600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 algn="just"/>
            <a:r>
              <a:rPr lang="zh-CN" altLang="en-US" sz="1600" dirty="0">
                <a:latin typeface="DengXian" panose="02010600030101010101" pitchFamily="2" charset="-122"/>
                <a:ea typeface="DengXian" panose="02010600030101010101" pitchFamily="2" charset="-122"/>
              </a:rPr>
              <a:t>针对此事，</a:t>
            </a:r>
            <a:r>
              <a:rPr lang="en-US" altLang="zh-CN" sz="1600" dirty="0">
                <a:latin typeface="DengXian" panose="02010600030101010101" pitchFamily="2" charset="-122"/>
                <a:ea typeface="DengXian" panose="02010600030101010101" pitchFamily="2" charset="-122"/>
              </a:rPr>
              <a:t>12306</a:t>
            </a:r>
            <a:r>
              <a:rPr lang="zh-CN" altLang="en-US" sz="1600" dirty="0">
                <a:latin typeface="DengXian" panose="02010600030101010101" pitchFamily="2" charset="-122"/>
                <a:ea typeface="DengXian" panose="02010600030101010101" pitchFamily="2" charset="-122"/>
              </a:rPr>
              <a:t>客服回应称这种情况很少见，可能是由于机器故障所致。</a:t>
            </a:r>
          </a:p>
        </p:txBody>
      </p:sp>
    </p:spTree>
    <p:extLst>
      <p:ext uri="{BB962C8B-B14F-4D97-AF65-F5344CB8AC3E}">
        <p14:creationId xmlns:p14="http://schemas.microsoft.com/office/powerpoint/2010/main" val="2611629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3B1E1A8-447B-A64F-97A2-85EFFB632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Property-11:</a:t>
            </a:r>
            <a:r>
              <a:rPr kumimoji="1" lang="zh-CN" altLang="en-US" dirty="0"/>
              <a:t> </a:t>
            </a:r>
            <a:r>
              <a:rPr lang="en-US" altLang="zh-CN" dirty="0"/>
              <a:t>Fault</a:t>
            </a:r>
            <a:r>
              <a:rPr lang="zh-CN" altLang="en-US" dirty="0"/>
              <a:t> </a:t>
            </a:r>
            <a:r>
              <a:rPr lang="en-US" altLang="zh-CN" dirty="0"/>
              <a:t>Tolerance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EDFCFFB-AD93-E74D-B380-1D6B07D3C7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99708"/>
            <a:ext cx="8229600" cy="3601236"/>
          </a:xfrm>
        </p:spPr>
        <p:txBody>
          <a:bodyPr/>
          <a:lstStyle/>
          <a:p>
            <a:r>
              <a:rPr kumimoji="1" lang="en-US" altLang="zh-CN" dirty="0"/>
              <a:t>A</a:t>
            </a:r>
            <a:r>
              <a:rPr kumimoji="1" lang="zh-CN" altLang="en-US" dirty="0"/>
              <a:t> </a:t>
            </a:r>
            <a:r>
              <a:rPr kumimoji="1" lang="en-US" altLang="zh-CN" dirty="0"/>
              <a:t>bug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Cisco</a:t>
            </a:r>
            <a:r>
              <a:rPr kumimoji="1" lang="zh-CN" altLang="en-US" dirty="0"/>
              <a:t> </a:t>
            </a:r>
            <a:r>
              <a:rPr kumimoji="1" lang="en-US" altLang="zh-CN" dirty="0"/>
              <a:t>router</a:t>
            </a:r>
            <a:r>
              <a:rPr kumimoji="1" lang="zh-CN" altLang="en-US" dirty="0"/>
              <a:t> </a:t>
            </a:r>
            <a:r>
              <a:rPr kumimoji="1" lang="en-US" altLang="zh-CN" dirty="0"/>
              <a:t>is</a:t>
            </a:r>
            <a:br>
              <a:rPr kumimoji="1" lang="en-US" altLang="zh-CN" dirty="0"/>
            </a:br>
            <a:r>
              <a:rPr kumimoji="1" lang="en-US" altLang="zh-CN" dirty="0"/>
              <a:t>caused</a:t>
            </a:r>
            <a:r>
              <a:rPr kumimoji="1" lang="zh-CN" altLang="en-US" dirty="0"/>
              <a:t> </a:t>
            </a:r>
            <a:r>
              <a:rPr kumimoji="1" lang="en-US" altLang="zh-CN" dirty="0"/>
              <a:t>by</a:t>
            </a:r>
            <a:r>
              <a:rPr kumimoji="1" lang="zh-CN" altLang="en-US" dirty="0"/>
              <a:t> </a:t>
            </a:r>
            <a:r>
              <a:rPr kumimoji="1" lang="en-US" altLang="zh-CN" dirty="0"/>
              <a:t>cosmic</a:t>
            </a:r>
            <a:br>
              <a:rPr kumimoji="1" lang="en-US" altLang="zh-CN" dirty="0"/>
            </a:br>
            <a:r>
              <a:rPr kumimoji="1" lang="en-US" altLang="zh-CN" dirty="0"/>
              <a:t>radiation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2A18E24-A6BB-3E4D-84C8-622C0ABCA72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7944" y="1299708"/>
            <a:ext cx="4892429" cy="4415292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1980F41A-6357-1740-AF60-936AEF74CE68}"/>
              </a:ext>
            </a:extLst>
          </p:cNvPr>
          <p:cNvSpPr/>
          <p:nvPr/>
        </p:nvSpPr>
        <p:spPr>
          <a:xfrm>
            <a:off x="6514158" y="5201318"/>
            <a:ext cx="851004" cy="216024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Arial" panose="020B0604020202020204" pitchFamily="34" charset="0"/>
              <a:cs typeface="+mn-ea"/>
              <a:sym typeface="+mn-lt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6BCCF24-EE9E-F540-8E76-394960276E5A}"/>
              </a:ext>
            </a:extLst>
          </p:cNvPr>
          <p:cNvSpPr txBox="1"/>
          <p:nvPr/>
        </p:nvSpPr>
        <p:spPr>
          <a:xfrm>
            <a:off x="5717043" y="4316824"/>
            <a:ext cx="3586229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800" dirty="0">
                <a:highlight>
                  <a:srgbClr val="FFFF00"/>
                </a:highlight>
                <a:latin typeface="Arial" panose="020B0604020202020204" pitchFamily="34" charset="0"/>
                <a:cs typeface="+mn-ea"/>
                <a:sym typeface="+mn-lt"/>
              </a:rPr>
              <a:t>Cosmic</a:t>
            </a:r>
            <a:r>
              <a:rPr kumimoji="1" lang="zh-CN" altLang="en-US" sz="2800" dirty="0">
                <a:highlight>
                  <a:srgbClr val="FFFF00"/>
                </a:highlight>
                <a:latin typeface="Arial" panose="020B0604020202020204" pitchFamily="34" charset="0"/>
                <a:cs typeface="+mn-ea"/>
                <a:sym typeface="+mn-lt"/>
              </a:rPr>
              <a:t> </a:t>
            </a:r>
            <a:r>
              <a:rPr kumimoji="1" lang="en-US" altLang="zh-CN" sz="2800" dirty="0">
                <a:highlight>
                  <a:srgbClr val="FFFF00"/>
                </a:highlight>
                <a:latin typeface="Arial" panose="020B0604020202020204" pitchFamily="34" charset="0"/>
                <a:cs typeface="+mn-ea"/>
                <a:sym typeface="+mn-lt"/>
              </a:rPr>
              <a:t>radiation</a:t>
            </a:r>
            <a:endParaRPr kumimoji="1" lang="zh-CN" altLang="en-US" sz="2800" dirty="0">
              <a:highlight>
                <a:srgbClr val="FFFF00"/>
              </a:highlight>
              <a:latin typeface="Arial" panose="020B0604020202020204" pitchFamily="34" charset="0"/>
              <a:cs typeface="+mn-ea"/>
              <a:sym typeface="+mn-lt"/>
            </a:endParaRPr>
          </a:p>
        </p:txBody>
      </p:sp>
      <p:cxnSp>
        <p:nvCxnSpPr>
          <p:cNvPr id="7" name="直线连接符 6">
            <a:extLst>
              <a:ext uri="{FF2B5EF4-FFF2-40B4-BE49-F238E27FC236}">
                <a16:creationId xmlns:a16="http://schemas.microsoft.com/office/drawing/2014/main" id="{51D9A2A0-9D3B-D242-B508-10A283699236}"/>
              </a:ext>
            </a:extLst>
          </p:cNvPr>
          <p:cNvCxnSpPr>
            <a:cxnSpLocks/>
            <a:stCxn id="5" idx="0"/>
            <a:endCxn id="6" idx="2"/>
          </p:cNvCxnSpPr>
          <p:nvPr/>
        </p:nvCxnSpPr>
        <p:spPr>
          <a:xfrm flipV="1">
            <a:off x="6939660" y="4840044"/>
            <a:ext cx="570498" cy="361274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Cosmic rays could power subsurface life in the universe - ExtremeTech">
            <a:extLst>
              <a:ext uri="{FF2B5EF4-FFF2-40B4-BE49-F238E27FC236}">
                <a16:creationId xmlns:a16="http://schemas.microsoft.com/office/drawing/2014/main" id="{D8E93CF8-347F-2C40-9A86-4E1C2BA4A7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7200" y="3569438"/>
            <a:ext cx="3127896" cy="1739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54540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直线箭头连接符 23"/>
          <p:cNvCxnSpPr/>
          <p:nvPr/>
        </p:nvCxnSpPr>
        <p:spPr>
          <a:xfrm>
            <a:off x="1798849" y="3087523"/>
            <a:ext cx="1666754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线箭头连接符 24"/>
          <p:cNvCxnSpPr/>
          <p:nvPr/>
        </p:nvCxnSpPr>
        <p:spPr>
          <a:xfrm>
            <a:off x="1798849" y="3332411"/>
            <a:ext cx="1666754" cy="0"/>
          </a:xfrm>
          <a:prstGeom prst="straightConnector1">
            <a:avLst/>
          </a:prstGeom>
          <a:ln w="2857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标题 2">
            <a:extLst>
              <a:ext uri="{FF2B5EF4-FFF2-40B4-BE49-F238E27FC236}">
                <a16:creationId xmlns:a16="http://schemas.microsoft.com/office/drawing/2014/main" id="{8391D4F4-5B3A-7F44-9CF1-A57C02970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Property-11:</a:t>
            </a:r>
            <a:r>
              <a:rPr kumimoji="1" lang="zh-CN" altLang="en-US" dirty="0"/>
              <a:t> </a:t>
            </a:r>
            <a:r>
              <a:rPr lang="en-US" altLang="zh-CN" dirty="0"/>
              <a:t>Fault</a:t>
            </a:r>
            <a:r>
              <a:rPr lang="zh-CN" altLang="en-US" dirty="0"/>
              <a:t> </a:t>
            </a:r>
            <a:r>
              <a:rPr lang="en-US" altLang="zh-CN" dirty="0"/>
              <a:t>Tolerance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8052" y="2716088"/>
            <a:ext cx="943578" cy="943578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0831" y="3551848"/>
            <a:ext cx="575560" cy="583077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>
            <a:off x="3952887" y="2946045"/>
            <a:ext cx="386366" cy="38636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>
              <a:lnSpc>
                <a:spcPct val="130000"/>
              </a:lnSpc>
            </a:pPr>
            <a:endParaRPr kumimoji="1" lang="zh-CN" altLang="en-US" sz="9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4339253" y="2946045"/>
            <a:ext cx="386366" cy="38636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>
              <a:lnSpc>
                <a:spcPct val="130000"/>
              </a:lnSpc>
            </a:pPr>
            <a:endParaRPr kumimoji="1" lang="zh-CN" altLang="en-US" sz="9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4725619" y="2946045"/>
            <a:ext cx="386366" cy="38636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>
              <a:lnSpc>
                <a:spcPct val="130000"/>
              </a:lnSpc>
            </a:pPr>
            <a:endParaRPr kumimoji="1" lang="zh-CN" altLang="en-US" sz="9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5111986" y="2946045"/>
            <a:ext cx="386366" cy="38636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>
              <a:lnSpc>
                <a:spcPct val="130000"/>
              </a:lnSpc>
            </a:pPr>
            <a:endParaRPr kumimoji="1" lang="zh-CN" altLang="en-US" sz="9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3952887" y="3332411"/>
            <a:ext cx="386366" cy="38636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>
              <a:lnSpc>
                <a:spcPct val="130000"/>
              </a:lnSpc>
            </a:pPr>
            <a:r>
              <a:rPr kumimoji="1" lang="en-US" altLang="zh-CN" sz="135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endParaRPr kumimoji="1" lang="zh-CN" altLang="en-US" sz="9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4339253" y="3332411"/>
            <a:ext cx="386366" cy="38636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>
              <a:lnSpc>
                <a:spcPct val="130000"/>
              </a:lnSpc>
            </a:pPr>
            <a:r>
              <a:rPr kumimoji="1" lang="en-US" altLang="zh-CN" sz="135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kumimoji="1" lang="zh-CN" altLang="en-US" sz="135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4725619" y="3332411"/>
            <a:ext cx="386366" cy="38636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>
              <a:lnSpc>
                <a:spcPct val="130000"/>
              </a:lnSpc>
            </a:pPr>
            <a:r>
              <a:rPr kumimoji="1" lang="en-US" altLang="zh-CN" sz="135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kumimoji="1" lang="zh-CN" altLang="en-US" sz="135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5111986" y="3332411"/>
            <a:ext cx="386366" cy="38636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>
              <a:lnSpc>
                <a:spcPct val="130000"/>
              </a:lnSpc>
            </a:pPr>
            <a:r>
              <a:rPr kumimoji="1" lang="en-US" altLang="zh-CN" sz="135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kumimoji="1" lang="zh-CN" altLang="en-US" sz="9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3952887" y="3718777"/>
            <a:ext cx="386366" cy="38636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783">
              <a:lnSpc>
                <a:spcPct val="130000"/>
              </a:lnSpc>
            </a:pPr>
            <a:endParaRPr kumimoji="1" lang="zh-CN" altLang="en-US" sz="9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4339253" y="3718777"/>
            <a:ext cx="386366" cy="38636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783">
              <a:lnSpc>
                <a:spcPct val="130000"/>
              </a:lnSpc>
            </a:pPr>
            <a:endParaRPr kumimoji="1" lang="zh-CN" altLang="en-US" sz="9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4725619" y="3718777"/>
            <a:ext cx="386366" cy="38636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783">
              <a:lnSpc>
                <a:spcPct val="130000"/>
              </a:lnSpc>
            </a:pPr>
            <a:endParaRPr kumimoji="1" lang="zh-CN" altLang="en-US" sz="9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5111986" y="3718777"/>
            <a:ext cx="386366" cy="38636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783">
              <a:lnSpc>
                <a:spcPct val="130000"/>
              </a:lnSpc>
            </a:pPr>
            <a:endParaRPr kumimoji="1" lang="zh-CN" altLang="en-US" sz="9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3952887" y="4105144"/>
            <a:ext cx="386366" cy="38636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783">
              <a:lnSpc>
                <a:spcPct val="130000"/>
              </a:lnSpc>
            </a:pPr>
            <a:endParaRPr kumimoji="1" lang="zh-CN" altLang="en-US" sz="9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4339253" y="4105144"/>
            <a:ext cx="386366" cy="38636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783">
              <a:lnSpc>
                <a:spcPct val="130000"/>
              </a:lnSpc>
            </a:pPr>
            <a:endParaRPr kumimoji="1" lang="zh-CN" altLang="en-US" sz="9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4725619" y="4105144"/>
            <a:ext cx="386366" cy="38636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783">
              <a:lnSpc>
                <a:spcPct val="130000"/>
              </a:lnSpc>
            </a:pPr>
            <a:endParaRPr kumimoji="1" lang="zh-CN" altLang="en-US" sz="9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5111986" y="4105144"/>
            <a:ext cx="386366" cy="38636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783">
              <a:lnSpc>
                <a:spcPct val="130000"/>
              </a:lnSpc>
            </a:pPr>
            <a:endParaRPr kumimoji="1" lang="zh-CN" altLang="en-US" sz="9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3952887" y="2166658"/>
            <a:ext cx="386366" cy="38636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783">
              <a:lnSpc>
                <a:spcPct val="130000"/>
              </a:lnSpc>
            </a:pPr>
            <a:endParaRPr kumimoji="1" lang="zh-CN" altLang="en-US" sz="9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4339253" y="2166658"/>
            <a:ext cx="386366" cy="38636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783">
              <a:lnSpc>
                <a:spcPct val="130000"/>
              </a:lnSpc>
            </a:pPr>
            <a:endParaRPr kumimoji="1" lang="zh-CN" altLang="en-US" sz="9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4725619" y="2166658"/>
            <a:ext cx="386366" cy="38636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783">
              <a:lnSpc>
                <a:spcPct val="130000"/>
              </a:lnSpc>
            </a:pPr>
            <a:endParaRPr kumimoji="1" lang="zh-CN" altLang="en-US" sz="9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5111986" y="2166658"/>
            <a:ext cx="386366" cy="38636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783">
              <a:lnSpc>
                <a:spcPct val="130000"/>
              </a:lnSpc>
            </a:pPr>
            <a:endParaRPr kumimoji="1" lang="zh-CN" altLang="en-US" sz="9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7" name="直线箭头连接符 56"/>
          <p:cNvCxnSpPr/>
          <p:nvPr/>
        </p:nvCxnSpPr>
        <p:spPr>
          <a:xfrm>
            <a:off x="4339253" y="2595853"/>
            <a:ext cx="0" cy="301895"/>
          </a:xfrm>
          <a:prstGeom prst="straightConnector1">
            <a:avLst/>
          </a:prstGeom>
          <a:ln w="476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线箭头连接符 57"/>
          <p:cNvCxnSpPr/>
          <p:nvPr/>
        </p:nvCxnSpPr>
        <p:spPr>
          <a:xfrm>
            <a:off x="5111985" y="2595853"/>
            <a:ext cx="0" cy="301895"/>
          </a:xfrm>
          <a:prstGeom prst="straightConnector1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文本框 60"/>
          <p:cNvSpPr txBox="1"/>
          <p:nvPr/>
        </p:nvSpPr>
        <p:spPr>
          <a:xfrm>
            <a:off x="5602310" y="2216869"/>
            <a:ext cx="1410237" cy="308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783">
              <a:lnSpc>
                <a:spcPct val="130000"/>
              </a:lnSpc>
              <a:spcBef>
                <a:spcPts val="450"/>
              </a:spcBef>
            </a:pPr>
            <a:r>
              <a:rPr kumimoji="1" lang="en-US" altLang="zh-CN" sz="12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Row Buffer</a:t>
            </a:r>
            <a:endParaRPr kumimoji="1" lang="zh-CN" altLang="en-US" sz="1200" kern="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5602310" y="2996256"/>
            <a:ext cx="1410237" cy="308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783">
              <a:lnSpc>
                <a:spcPct val="130000"/>
              </a:lnSpc>
              <a:spcBef>
                <a:spcPts val="450"/>
              </a:spcBef>
            </a:pPr>
            <a:r>
              <a:rPr kumimoji="1" lang="en-US" altLang="zh-CN" sz="12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Row 1</a:t>
            </a:r>
            <a:endParaRPr kumimoji="1" lang="zh-CN" altLang="en-US" sz="1200" kern="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602310" y="3382622"/>
            <a:ext cx="1410237" cy="308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783">
              <a:lnSpc>
                <a:spcPct val="130000"/>
              </a:lnSpc>
              <a:spcBef>
                <a:spcPts val="450"/>
              </a:spcBef>
            </a:pPr>
            <a:r>
              <a:rPr kumimoji="1" lang="en-US" altLang="zh-CN" sz="12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Row 2</a:t>
            </a:r>
            <a:endParaRPr kumimoji="1" lang="zh-CN" altLang="en-US" sz="1200" kern="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5602310" y="3768988"/>
            <a:ext cx="1410237" cy="308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783">
              <a:lnSpc>
                <a:spcPct val="130000"/>
              </a:lnSpc>
              <a:spcBef>
                <a:spcPts val="450"/>
              </a:spcBef>
            </a:pPr>
            <a:r>
              <a:rPr kumimoji="1" lang="en-US" altLang="zh-CN" sz="12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Row 3</a:t>
            </a:r>
            <a:endParaRPr kumimoji="1" lang="zh-CN" altLang="en-US" sz="1200" kern="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5" name="文本框 64"/>
          <p:cNvSpPr txBox="1"/>
          <p:nvPr/>
        </p:nvSpPr>
        <p:spPr>
          <a:xfrm>
            <a:off x="5602310" y="4155355"/>
            <a:ext cx="1410237" cy="308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783">
              <a:lnSpc>
                <a:spcPct val="130000"/>
              </a:lnSpc>
              <a:spcBef>
                <a:spcPts val="450"/>
              </a:spcBef>
            </a:pPr>
            <a:r>
              <a:rPr kumimoji="1" lang="en-US" altLang="zh-CN" sz="12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Row 4</a:t>
            </a:r>
            <a:endParaRPr kumimoji="1" lang="zh-CN" altLang="en-US" sz="1200" kern="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7CA46624-0788-2246-965D-28533831A389}"/>
              </a:ext>
            </a:extLst>
          </p:cNvPr>
          <p:cNvSpPr/>
          <p:nvPr/>
        </p:nvSpPr>
        <p:spPr>
          <a:xfrm>
            <a:off x="655131" y="5032765"/>
            <a:ext cx="52652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err="1">
                <a:latin typeface="Arial" panose="020B0604020202020204" pitchFamily="34" charset="0"/>
                <a:cs typeface="Arial" panose="020B0604020202020204" pitchFamily="34" charset="0"/>
              </a:rPr>
              <a:t>Rowhammer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Attack: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flip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memory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bits!</a:t>
            </a:r>
            <a:endParaRPr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25958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直线箭头连接符 23"/>
          <p:cNvCxnSpPr/>
          <p:nvPr/>
        </p:nvCxnSpPr>
        <p:spPr>
          <a:xfrm>
            <a:off x="1798849" y="3087523"/>
            <a:ext cx="1666754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线箭头连接符 24"/>
          <p:cNvCxnSpPr/>
          <p:nvPr/>
        </p:nvCxnSpPr>
        <p:spPr>
          <a:xfrm>
            <a:off x="1798849" y="3332411"/>
            <a:ext cx="1666754" cy="0"/>
          </a:xfrm>
          <a:prstGeom prst="straightConnector1">
            <a:avLst/>
          </a:prstGeom>
          <a:ln w="2857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标题 2">
            <a:extLst>
              <a:ext uri="{FF2B5EF4-FFF2-40B4-BE49-F238E27FC236}">
                <a16:creationId xmlns:a16="http://schemas.microsoft.com/office/drawing/2014/main" id="{1E639410-8397-464F-B977-DEA078FEF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Property-11:</a:t>
            </a:r>
            <a:r>
              <a:rPr kumimoji="1" lang="zh-CN" altLang="en-US" dirty="0"/>
              <a:t> </a:t>
            </a:r>
            <a:r>
              <a:rPr lang="en-US" altLang="zh-CN" dirty="0"/>
              <a:t>Fault</a:t>
            </a:r>
            <a:r>
              <a:rPr lang="zh-CN" altLang="en-US" dirty="0"/>
              <a:t> </a:t>
            </a:r>
            <a:r>
              <a:rPr lang="en-US" altLang="zh-CN" dirty="0"/>
              <a:t>Tolerance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8052" y="2716088"/>
            <a:ext cx="943578" cy="943578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0831" y="3551848"/>
            <a:ext cx="575560" cy="583077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>
            <a:off x="3952887" y="2946045"/>
            <a:ext cx="386366" cy="38636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>
              <a:lnSpc>
                <a:spcPct val="130000"/>
              </a:lnSpc>
            </a:pPr>
            <a:endParaRPr kumimoji="1" lang="zh-CN" altLang="en-US" sz="9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4339253" y="2946045"/>
            <a:ext cx="386366" cy="38636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>
              <a:lnSpc>
                <a:spcPct val="130000"/>
              </a:lnSpc>
            </a:pPr>
            <a:endParaRPr kumimoji="1" lang="zh-CN" altLang="en-US" sz="9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4725619" y="2946045"/>
            <a:ext cx="386366" cy="38636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>
              <a:lnSpc>
                <a:spcPct val="130000"/>
              </a:lnSpc>
            </a:pPr>
            <a:endParaRPr kumimoji="1" lang="zh-CN" altLang="en-US" sz="9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5111986" y="2946045"/>
            <a:ext cx="386366" cy="38636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>
              <a:lnSpc>
                <a:spcPct val="130000"/>
              </a:lnSpc>
            </a:pPr>
            <a:endParaRPr kumimoji="1" lang="zh-CN" altLang="en-US" sz="9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3952887" y="3332411"/>
            <a:ext cx="386366" cy="38636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>
              <a:lnSpc>
                <a:spcPct val="130000"/>
              </a:lnSpc>
            </a:pPr>
            <a:r>
              <a:rPr kumimoji="1" lang="en-US" altLang="zh-CN" sz="135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endParaRPr kumimoji="1" lang="zh-CN" altLang="en-US" sz="9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4339253" y="3332411"/>
            <a:ext cx="386366" cy="38636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>
              <a:lnSpc>
                <a:spcPct val="130000"/>
              </a:lnSpc>
            </a:pPr>
            <a:r>
              <a:rPr kumimoji="1" lang="en-US" altLang="zh-CN" sz="135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kumimoji="1" lang="zh-CN" altLang="en-US" sz="135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4725619" y="3332411"/>
            <a:ext cx="386366" cy="38636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>
              <a:lnSpc>
                <a:spcPct val="130000"/>
              </a:lnSpc>
            </a:pPr>
            <a:r>
              <a:rPr kumimoji="1" lang="en-US" altLang="zh-CN" sz="135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kumimoji="1" lang="zh-CN" altLang="en-US" sz="135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5111986" y="3332411"/>
            <a:ext cx="386366" cy="38636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>
              <a:lnSpc>
                <a:spcPct val="130000"/>
              </a:lnSpc>
            </a:pPr>
            <a:r>
              <a:rPr kumimoji="1" lang="en-US" altLang="zh-CN" sz="135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kumimoji="1" lang="zh-CN" altLang="en-US" sz="9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3952887" y="3718777"/>
            <a:ext cx="386366" cy="38636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783">
              <a:lnSpc>
                <a:spcPct val="130000"/>
              </a:lnSpc>
            </a:pPr>
            <a:endParaRPr kumimoji="1" lang="zh-CN" altLang="en-US" sz="9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4339253" y="3718777"/>
            <a:ext cx="386366" cy="38636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783">
              <a:lnSpc>
                <a:spcPct val="130000"/>
              </a:lnSpc>
            </a:pPr>
            <a:endParaRPr kumimoji="1" lang="zh-CN" altLang="en-US" sz="9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4725619" y="3718777"/>
            <a:ext cx="386366" cy="38636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783">
              <a:lnSpc>
                <a:spcPct val="130000"/>
              </a:lnSpc>
            </a:pPr>
            <a:endParaRPr kumimoji="1" lang="zh-CN" altLang="en-US" sz="9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5111986" y="3718777"/>
            <a:ext cx="386366" cy="38636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783">
              <a:lnSpc>
                <a:spcPct val="130000"/>
              </a:lnSpc>
            </a:pPr>
            <a:endParaRPr kumimoji="1" lang="zh-CN" altLang="en-US" sz="9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3952887" y="4105144"/>
            <a:ext cx="386366" cy="38636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783">
              <a:lnSpc>
                <a:spcPct val="130000"/>
              </a:lnSpc>
            </a:pPr>
            <a:endParaRPr kumimoji="1" lang="zh-CN" altLang="en-US" sz="9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4339253" y="4105144"/>
            <a:ext cx="386366" cy="38636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783">
              <a:lnSpc>
                <a:spcPct val="130000"/>
              </a:lnSpc>
            </a:pPr>
            <a:endParaRPr kumimoji="1" lang="zh-CN" altLang="en-US" sz="9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4725619" y="4105144"/>
            <a:ext cx="386366" cy="38636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783">
              <a:lnSpc>
                <a:spcPct val="130000"/>
              </a:lnSpc>
            </a:pPr>
            <a:endParaRPr kumimoji="1" lang="zh-CN" altLang="en-US" sz="9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5111986" y="4105144"/>
            <a:ext cx="386366" cy="38636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783">
              <a:lnSpc>
                <a:spcPct val="130000"/>
              </a:lnSpc>
            </a:pPr>
            <a:endParaRPr kumimoji="1" lang="zh-CN" altLang="en-US" sz="9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3952887" y="2166658"/>
            <a:ext cx="386366" cy="38636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783">
              <a:lnSpc>
                <a:spcPct val="130000"/>
              </a:lnSpc>
            </a:pPr>
            <a:endParaRPr kumimoji="1" lang="zh-CN" altLang="en-US" sz="9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4339253" y="2166658"/>
            <a:ext cx="386366" cy="38636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783">
              <a:lnSpc>
                <a:spcPct val="130000"/>
              </a:lnSpc>
            </a:pPr>
            <a:endParaRPr kumimoji="1" lang="zh-CN" altLang="en-US" sz="9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4725619" y="2166658"/>
            <a:ext cx="386366" cy="38636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783">
              <a:lnSpc>
                <a:spcPct val="130000"/>
              </a:lnSpc>
            </a:pPr>
            <a:endParaRPr kumimoji="1" lang="zh-CN" altLang="en-US" sz="9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5111986" y="2166658"/>
            <a:ext cx="386366" cy="38636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783">
              <a:lnSpc>
                <a:spcPct val="130000"/>
              </a:lnSpc>
            </a:pPr>
            <a:endParaRPr kumimoji="1" lang="zh-CN" altLang="en-US" sz="9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7" name="直线箭头连接符 56"/>
          <p:cNvCxnSpPr/>
          <p:nvPr/>
        </p:nvCxnSpPr>
        <p:spPr>
          <a:xfrm>
            <a:off x="4339253" y="2595853"/>
            <a:ext cx="0" cy="301895"/>
          </a:xfrm>
          <a:prstGeom prst="straightConnector1">
            <a:avLst/>
          </a:prstGeom>
          <a:ln w="476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线箭头连接符 57"/>
          <p:cNvCxnSpPr/>
          <p:nvPr/>
        </p:nvCxnSpPr>
        <p:spPr>
          <a:xfrm>
            <a:off x="5111985" y="2595853"/>
            <a:ext cx="0" cy="301895"/>
          </a:xfrm>
          <a:prstGeom prst="straightConnector1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文本框 60"/>
          <p:cNvSpPr txBox="1"/>
          <p:nvPr/>
        </p:nvSpPr>
        <p:spPr>
          <a:xfrm>
            <a:off x="5602310" y="2216869"/>
            <a:ext cx="1410237" cy="308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783">
              <a:lnSpc>
                <a:spcPct val="130000"/>
              </a:lnSpc>
              <a:spcBef>
                <a:spcPts val="450"/>
              </a:spcBef>
            </a:pPr>
            <a:r>
              <a:rPr kumimoji="1" lang="en-US" altLang="zh-CN" sz="12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Row Buffer</a:t>
            </a:r>
            <a:endParaRPr kumimoji="1" lang="zh-CN" altLang="en-US" sz="1200" kern="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5602310" y="2996256"/>
            <a:ext cx="1410237" cy="308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783">
              <a:lnSpc>
                <a:spcPct val="130000"/>
              </a:lnSpc>
              <a:spcBef>
                <a:spcPts val="450"/>
              </a:spcBef>
            </a:pPr>
            <a:r>
              <a:rPr kumimoji="1" lang="en-US" altLang="zh-CN" sz="12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Row 1</a:t>
            </a:r>
            <a:endParaRPr kumimoji="1" lang="zh-CN" altLang="en-US" sz="1200" kern="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602310" y="3382622"/>
            <a:ext cx="1410237" cy="308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783">
              <a:lnSpc>
                <a:spcPct val="130000"/>
              </a:lnSpc>
              <a:spcBef>
                <a:spcPts val="450"/>
              </a:spcBef>
            </a:pPr>
            <a:r>
              <a:rPr kumimoji="1" lang="en-US" altLang="zh-CN" sz="12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Row 2</a:t>
            </a:r>
            <a:endParaRPr kumimoji="1" lang="zh-CN" altLang="en-US" sz="1200" kern="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5602310" y="3768988"/>
            <a:ext cx="1410237" cy="308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783">
              <a:lnSpc>
                <a:spcPct val="130000"/>
              </a:lnSpc>
              <a:spcBef>
                <a:spcPts val="450"/>
              </a:spcBef>
            </a:pPr>
            <a:r>
              <a:rPr kumimoji="1" lang="en-US" altLang="zh-CN" sz="12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Row 3</a:t>
            </a:r>
            <a:endParaRPr kumimoji="1" lang="zh-CN" altLang="en-US" sz="1200" kern="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5" name="文本框 64"/>
          <p:cNvSpPr txBox="1"/>
          <p:nvPr/>
        </p:nvSpPr>
        <p:spPr>
          <a:xfrm>
            <a:off x="5602310" y="4155355"/>
            <a:ext cx="1410237" cy="308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783">
              <a:lnSpc>
                <a:spcPct val="130000"/>
              </a:lnSpc>
              <a:spcBef>
                <a:spcPts val="450"/>
              </a:spcBef>
            </a:pPr>
            <a:r>
              <a:rPr kumimoji="1" lang="en-US" altLang="zh-CN" sz="12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Row 4</a:t>
            </a:r>
            <a:endParaRPr kumimoji="1" lang="zh-CN" altLang="en-US" sz="1200" kern="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2F02986E-9470-9B40-8786-665F6152E21B}"/>
              </a:ext>
            </a:extLst>
          </p:cNvPr>
          <p:cNvSpPr/>
          <p:nvPr/>
        </p:nvSpPr>
        <p:spPr>
          <a:xfrm>
            <a:off x="655131" y="5032765"/>
            <a:ext cx="52652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err="1">
                <a:latin typeface="Arial" panose="020B0604020202020204" pitchFamily="34" charset="0"/>
                <a:cs typeface="Arial" panose="020B0604020202020204" pitchFamily="34" charset="0"/>
              </a:rPr>
              <a:t>Rowhammer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Attack: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flip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memory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bits!</a:t>
            </a:r>
            <a:endParaRPr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7958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repeatCount="4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EFA00"/>
                                      </p:to>
                                    </p:animClr>
                                    <p:set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mph" presetSubtype="2" repeatCount="4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EFA00"/>
                                      </p:to>
                                    </p:animClr>
                                    <p:set>
                                      <p:cBhvr>
                                        <p:cTn id="1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mph" presetSubtype="2" repeatCount="4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EFA00"/>
                                      </p:to>
                                    </p:animClr>
                                    <p:set>
                                      <p:cBhvr>
                                        <p:cTn id="1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mph" presetSubtype="2" repeatCount="4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EFA00"/>
                                      </p:to>
                                    </p:animClr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直线箭头连接符 23"/>
          <p:cNvCxnSpPr/>
          <p:nvPr/>
        </p:nvCxnSpPr>
        <p:spPr>
          <a:xfrm>
            <a:off x="1798849" y="3087523"/>
            <a:ext cx="1666754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线箭头连接符 24"/>
          <p:cNvCxnSpPr/>
          <p:nvPr/>
        </p:nvCxnSpPr>
        <p:spPr>
          <a:xfrm>
            <a:off x="1798849" y="3332411"/>
            <a:ext cx="1666754" cy="0"/>
          </a:xfrm>
          <a:prstGeom prst="straightConnector1">
            <a:avLst/>
          </a:prstGeom>
          <a:ln w="2857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标题 2">
            <a:extLst>
              <a:ext uri="{FF2B5EF4-FFF2-40B4-BE49-F238E27FC236}">
                <a16:creationId xmlns:a16="http://schemas.microsoft.com/office/drawing/2014/main" id="{EF694A8B-8AD1-D649-8F53-1F0A40776B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8865"/>
            <a:ext cx="8229600" cy="1369371"/>
          </a:xfrm>
        </p:spPr>
        <p:txBody>
          <a:bodyPr>
            <a:normAutofit/>
          </a:bodyPr>
          <a:lstStyle/>
          <a:p>
            <a:r>
              <a:rPr kumimoji="1" lang="en-US" altLang="zh-CN" dirty="0"/>
              <a:t>Property-11:</a:t>
            </a:r>
            <a:r>
              <a:rPr kumimoji="1" lang="zh-CN" altLang="en-US" dirty="0"/>
              <a:t> </a:t>
            </a:r>
            <a:br>
              <a:rPr kumimoji="1" lang="en-US" altLang="zh-CN" dirty="0"/>
            </a:br>
            <a:r>
              <a:rPr lang="en-US" altLang="zh-CN" dirty="0"/>
              <a:t>Fault</a:t>
            </a:r>
            <a:r>
              <a:rPr lang="zh-CN" altLang="en-US" dirty="0"/>
              <a:t> </a:t>
            </a:r>
            <a:r>
              <a:rPr lang="en-US" altLang="zh-CN" dirty="0"/>
              <a:t>Tolerance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8052" y="2716088"/>
            <a:ext cx="943578" cy="943578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0831" y="3551848"/>
            <a:ext cx="575560" cy="583077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>
            <a:off x="3952887" y="2946045"/>
            <a:ext cx="386366" cy="38636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>
              <a:lnSpc>
                <a:spcPct val="130000"/>
              </a:lnSpc>
            </a:pPr>
            <a:endParaRPr kumimoji="1" lang="zh-CN" altLang="en-US" sz="9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4339253" y="2946045"/>
            <a:ext cx="386366" cy="38636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>
              <a:lnSpc>
                <a:spcPct val="130000"/>
              </a:lnSpc>
            </a:pPr>
            <a:endParaRPr kumimoji="1" lang="zh-CN" altLang="en-US" sz="9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4725619" y="2946045"/>
            <a:ext cx="386366" cy="38636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>
              <a:lnSpc>
                <a:spcPct val="130000"/>
              </a:lnSpc>
            </a:pPr>
            <a:endParaRPr kumimoji="1" lang="zh-CN" altLang="en-US" sz="9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5111986" y="2946045"/>
            <a:ext cx="386366" cy="38636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>
              <a:lnSpc>
                <a:spcPct val="130000"/>
              </a:lnSpc>
            </a:pPr>
            <a:endParaRPr kumimoji="1" lang="zh-CN" altLang="en-US" sz="9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3952887" y="3332411"/>
            <a:ext cx="386366" cy="38636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>
              <a:lnSpc>
                <a:spcPct val="130000"/>
              </a:lnSpc>
            </a:pPr>
            <a:r>
              <a:rPr kumimoji="1" lang="en-US" altLang="zh-CN" sz="135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endParaRPr kumimoji="1" lang="zh-CN" altLang="en-US" sz="9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4339253" y="3332411"/>
            <a:ext cx="386366" cy="386366"/>
          </a:xfrm>
          <a:prstGeom prst="rect">
            <a:avLst/>
          </a:prstGeom>
          <a:solidFill>
            <a:srgbClr val="F23C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>
              <a:lnSpc>
                <a:spcPct val="130000"/>
              </a:lnSpc>
            </a:pPr>
            <a:r>
              <a:rPr kumimoji="1" lang="en-US" altLang="zh-CN" sz="135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endParaRPr kumimoji="1" lang="zh-CN" altLang="en-US" sz="135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4725619" y="3332411"/>
            <a:ext cx="386366" cy="38636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>
              <a:lnSpc>
                <a:spcPct val="130000"/>
              </a:lnSpc>
            </a:pPr>
            <a:r>
              <a:rPr kumimoji="1" lang="en-US" altLang="zh-CN" sz="135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kumimoji="1" lang="zh-CN" altLang="en-US" sz="135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5111986" y="3332411"/>
            <a:ext cx="386366" cy="38636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>
              <a:lnSpc>
                <a:spcPct val="130000"/>
              </a:lnSpc>
            </a:pPr>
            <a:r>
              <a:rPr kumimoji="1" lang="en-US" altLang="zh-CN" sz="135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kumimoji="1" lang="zh-CN" altLang="en-US" sz="9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3952887" y="3718777"/>
            <a:ext cx="386366" cy="38636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783">
              <a:lnSpc>
                <a:spcPct val="130000"/>
              </a:lnSpc>
            </a:pPr>
            <a:endParaRPr kumimoji="1" lang="zh-CN" altLang="en-US" sz="9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4339253" y="3718777"/>
            <a:ext cx="386366" cy="38636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783">
              <a:lnSpc>
                <a:spcPct val="130000"/>
              </a:lnSpc>
            </a:pPr>
            <a:endParaRPr kumimoji="1" lang="zh-CN" altLang="en-US" sz="9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4725619" y="3718777"/>
            <a:ext cx="386366" cy="38636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783">
              <a:lnSpc>
                <a:spcPct val="130000"/>
              </a:lnSpc>
            </a:pPr>
            <a:endParaRPr kumimoji="1" lang="zh-CN" altLang="en-US" sz="9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5111986" y="3718777"/>
            <a:ext cx="386366" cy="38636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783">
              <a:lnSpc>
                <a:spcPct val="130000"/>
              </a:lnSpc>
            </a:pPr>
            <a:endParaRPr kumimoji="1" lang="zh-CN" altLang="en-US" sz="9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3952887" y="4105144"/>
            <a:ext cx="386366" cy="38636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783">
              <a:lnSpc>
                <a:spcPct val="130000"/>
              </a:lnSpc>
            </a:pPr>
            <a:endParaRPr kumimoji="1" lang="zh-CN" altLang="en-US" sz="9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4339253" y="4105144"/>
            <a:ext cx="386366" cy="38636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783">
              <a:lnSpc>
                <a:spcPct val="130000"/>
              </a:lnSpc>
            </a:pPr>
            <a:endParaRPr kumimoji="1" lang="zh-CN" altLang="en-US" sz="9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4725619" y="4105144"/>
            <a:ext cx="386366" cy="38636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783">
              <a:lnSpc>
                <a:spcPct val="130000"/>
              </a:lnSpc>
            </a:pPr>
            <a:endParaRPr kumimoji="1" lang="zh-CN" altLang="en-US" sz="9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5111986" y="4105144"/>
            <a:ext cx="386366" cy="38636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783">
              <a:lnSpc>
                <a:spcPct val="130000"/>
              </a:lnSpc>
            </a:pPr>
            <a:endParaRPr kumimoji="1" lang="zh-CN" altLang="en-US" sz="9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3952887" y="2166658"/>
            <a:ext cx="386366" cy="38636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783">
              <a:lnSpc>
                <a:spcPct val="130000"/>
              </a:lnSpc>
            </a:pPr>
            <a:endParaRPr kumimoji="1" lang="zh-CN" altLang="en-US" sz="9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4339253" y="2166658"/>
            <a:ext cx="386366" cy="38636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783">
              <a:lnSpc>
                <a:spcPct val="130000"/>
              </a:lnSpc>
            </a:pPr>
            <a:endParaRPr kumimoji="1" lang="zh-CN" altLang="en-US" sz="9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4725619" y="2166658"/>
            <a:ext cx="386366" cy="38636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783">
              <a:lnSpc>
                <a:spcPct val="130000"/>
              </a:lnSpc>
            </a:pPr>
            <a:endParaRPr kumimoji="1" lang="zh-CN" altLang="en-US" sz="9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5111986" y="2166658"/>
            <a:ext cx="386366" cy="38636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783">
              <a:lnSpc>
                <a:spcPct val="130000"/>
              </a:lnSpc>
            </a:pPr>
            <a:endParaRPr kumimoji="1" lang="zh-CN" altLang="en-US" sz="9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7" name="直线箭头连接符 56"/>
          <p:cNvCxnSpPr/>
          <p:nvPr/>
        </p:nvCxnSpPr>
        <p:spPr>
          <a:xfrm>
            <a:off x="4339253" y="2595853"/>
            <a:ext cx="0" cy="301895"/>
          </a:xfrm>
          <a:prstGeom prst="straightConnector1">
            <a:avLst/>
          </a:prstGeom>
          <a:ln w="476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线箭头连接符 57"/>
          <p:cNvCxnSpPr/>
          <p:nvPr/>
        </p:nvCxnSpPr>
        <p:spPr>
          <a:xfrm>
            <a:off x="5111985" y="2595853"/>
            <a:ext cx="0" cy="301895"/>
          </a:xfrm>
          <a:prstGeom prst="straightConnector1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文本框 60"/>
          <p:cNvSpPr txBox="1"/>
          <p:nvPr/>
        </p:nvSpPr>
        <p:spPr>
          <a:xfrm>
            <a:off x="5602310" y="2216869"/>
            <a:ext cx="1410237" cy="308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783">
              <a:lnSpc>
                <a:spcPct val="130000"/>
              </a:lnSpc>
              <a:spcBef>
                <a:spcPts val="450"/>
              </a:spcBef>
            </a:pPr>
            <a:r>
              <a:rPr kumimoji="1" lang="en-US" altLang="zh-CN" sz="12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Row Buffer</a:t>
            </a:r>
            <a:endParaRPr kumimoji="1" lang="zh-CN" altLang="en-US" sz="1200" kern="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5602310" y="2996256"/>
            <a:ext cx="1410237" cy="308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783">
              <a:lnSpc>
                <a:spcPct val="130000"/>
              </a:lnSpc>
              <a:spcBef>
                <a:spcPts val="450"/>
              </a:spcBef>
            </a:pPr>
            <a:r>
              <a:rPr kumimoji="1" lang="en-US" altLang="zh-CN" sz="12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Row 1</a:t>
            </a:r>
            <a:endParaRPr kumimoji="1" lang="zh-CN" altLang="en-US" sz="1200" kern="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602310" y="3382622"/>
            <a:ext cx="1410237" cy="308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783">
              <a:lnSpc>
                <a:spcPct val="130000"/>
              </a:lnSpc>
              <a:spcBef>
                <a:spcPts val="450"/>
              </a:spcBef>
            </a:pPr>
            <a:r>
              <a:rPr kumimoji="1" lang="en-US" altLang="zh-CN" sz="12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Row 2</a:t>
            </a:r>
            <a:endParaRPr kumimoji="1" lang="zh-CN" altLang="en-US" sz="1200" kern="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5602310" y="3768988"/>
            <a:ext cx="1410237" cy="308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783">
              <a:lnSpc>
                <a:spcPct val="130000"/>
              </a:lnSpc>
              <a:spcBef>
                <a:spcPts val="450"/>
              </a:spcBef>
            </a:pPr>
            <a:r>
              <a:rPr kumimoji="1" lang="en-US" altLang="zh-CN" sz="12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Row 3</a:t>
            </a:r>
            <a:endParaRPr kumimoji="1" lang="zh-CN" altLang="en-US" sz="1200" kern="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5" name="文本框 64"/>
          <p:cNvSpPr txBox="1"/>
          <p:nvPr/>
        </p:nvSpPr>
        <p:spPr>
          <a:xfrm>
            <a:off x="5602310" y="4155355"/>
            <a:ext cx="1410237" cy="308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783">
              <a:lnSpc>
                <a:spcPct val="130000"/>
              </a:lnSpc>
              <a:spcBef>
                <a:spcPts val="450"/>
              </a:spcBef>
            </a:pPr>
            <a:r>
              <a:rPr kumimoji="1" lang="en-US" altLang="zh-CN" sz="12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Row 4</a:t>
            </a:r>
            <a:endParaRPr kumimoji="1" lang="zh-CN" altLang="en-US" sz="1200" kern="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graphicFrame>
        <p:nvGraphicFramePr>
          <p:cNvPr id="49" name="Content Placeholder 4">
            <a:extLst>
              <a:ext uri="{FF2B5EF4-FFF2-40B4-BE49-F238E27FC236}">
                <a16:creationId xmlns:a16="http://schemas.microsoft.com/office/drawing/2014/main" id="{69F31A2A-E5D8-044F-B0EC-727B8D44E9C7}"/>
              </a:ext>
            </a:extLst>
          </p:cNvPr>
          <p:cNvGraphicFramePr>
            <a:graphicFrameLocks/>
          </p:cNvGraphicFramePr>
          <p:nvPr/>
        </p:nvGraphicFramePr>
        <p:xfrm>
          <a:off x="5111986" y="134484"/>
          <a:ext cx="3899066" cy="1639155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19120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63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70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7831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CPU Architecture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Errors</a:t>
                      </a:r>
                      <a:endParaRPr lang="en-US" sz="1200" b="1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0" marR="76200" marT="38100" marB="381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Access-Rate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7831">
                <a:tc>
                  <a:txBody>
                    <a:bodyPr/>
                    <a:lstStyle/>
                    <a:p>
                      <a:r>
                        <a:rPr lang="en-US" sz="12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Intel Haswell (2013)</a:t>
                      </a:r>
                    </a:p>
                  </a:txBody>
                  <a:tcPr marL="76200" marR="0" marT="38100" marB="381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a:t>22.9K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12.3M/sec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7831">
                <a:tc>
                  <a:txBody>
                    <a:bodyPr/>
                    <a:lstStyle/>
                    <a:p>
                      <a:r>
                        <a:rPr lang="en-US" sz="12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Intel Ivy</a:t>
                      </a:r>
                      <a:r>
                        <a:rPr lang="en-US" sz="1200" b="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Bridge (2012)</a:t>
                      </a:r>
                      <a:endParaRPr lang="en-US" sz="12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0" marR="0" marT="38100" marB="381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a:t>20.7K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11.7M/sec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7831">
                <a:tc>
                  <a:txBody>
                    <a:bodyPr/>
                    <a:lstStyle/>
                    <a:p>
                      <a:r>
                        <a:rPr lang="en-US" sz="12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Intel Sandy Bridge (2011)</a:t>
                      </a:r>
                    </a:p>
                  </a:txBody>
                  <a:tcPr marL="76200" marR="0" marT="38100" marB="381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a:t>16.1K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11.6M/sec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7831">
                <a:tc>
                  <a:txBody>
                    <a:bodyPr/>
                    <a:lstStyle/>
                    <a:p>
                      <a:r>
                        <a:rPr lang="en-US" sz="12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AMD</a:t>
                      </a:r>
                      <a:r>
                        <a:rPr lang="en-US" sz="1200" b="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Piledriver (2012)</a:t>
                      </a:r>
                      <a:endParaRPr lang="en-US" sz="12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0" marR="0" marT="38100" marB="381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a:t>59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6.1M/sec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0" name="矩形 49">
            <a:extLst>
              <a:ext uri="{FF2B5EF4-FFF2-40B4-BE49-F238E27FC236}">
                <a16:creationId xmlns:a16="http://schemas.microsoft.com/office/drawing/2014/main" id="{6CD35785-369C-CC49-B96C-EC3EE38D789A}"/>
              </a:ext>
            </a:extLst>
          </p:cNvPr>
          <p:cNvSpPr/>
          <p:nvPr/>
        </p:nvSpPr>
        <p:spPr>
          <a:xfrm>
            <a:off x="655131" y="5032765"/>
            <a:ext cx="52652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err="1">
                <a:latin typeface="Arial" panose="020B0604020202020204" pitchFamily="34" charset="0"/>
                <a:cs typeface="Arial" panose="020B0604020202020204" pitchFamily="34" charset="0"/>
              </a:rPr>
              <a:t>Rowhammer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Attack: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flip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memory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bits!</a:t>
            </a:r>
            <a:endParaRPr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4984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10A35E-61F5-9C43-AA00-77B8AFB2B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Property-12:</a:t>
            </a:r>
            <a:r>
              <a:rPr kumimoji="1" lang="zh-CN" altLang="en-US" dirty="0"/>
              <a:t> </a:t>
            </a:r>
            <a:r>
              <a:rPr kumimoji="1" lang="en-US" altLang="zh-CN" dirty="0"/>
              <a:t>Security</a:t>
            </a:r>
            <a:endParaRPr kumimoji="1" lang="zh-CN" altLang="en-US" dirty="0"/>
          </a:p>
        </p:txBody>
      </p:sp>
      <p:pic>
        <p:nvPicPr>
          <p:cNvPr id="4" name="Picture 4" descr="5122f5683910f.jpg">
            <a:extLst>
              <a:ext uri="{FF2B5EF4-FFF2-40B4-BE49-F238E27FC236}">
                <a16:creationId xmlns:a16="http://schemas.microsoft.com/office/drawing/2014/main" id="{31AF44AA-B0EF-A14A-B610-697B194A2F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95736" y="4081636"/>
            <a:ext cx="4655689" cy="1080120"/>
          </a:xfrm>
          <a:prstGeom prst="rect">
            <a:avLst/>
          </a:prstGeom>
        </p:spPr>
      </p:pic>
      <p:pic>
        <p:nvPicPr>
          <p:cNvPr id="5" name="Picture 2" descr="Recovering FDE encryption keys, with FROST">
            <a:extLst>
              <a:ext uri="{FF2B5EF4-FFF2-40B4-BE49-F238E27FC236}">
                <a16:creationId xmlns:a16="http://schemas.microsoft.com/office/drawing/2014/main" id="{656994AA-4344-DD40-B329-F5BBEE9168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20072" y="1903160"/>
            <a:ext cx="1580468" cy="2106468"/>
          </a:xfrm>
          <a:prstGeom prst="rect">
            <a:avLst/>
          </a:prstGeom>
          <a:noFill/>
          <a:ln w="28575">
            <a:solidFill>
              <a:srgbClr val="7030A0"/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A Galaxy Nexus in the freezer, preparing to give up its encryption keys">
            <a:extLst>
              <a:ext uri="{FF2B5EF4-FFF2-40B4-BE49-F238E27FC236}">
                <a16:creationId xmlns:a16="http://schemas.microsoft.com/office/drawing/2014/main" id="{F7E1BA4D-5D1A-FA4F-8F8B-E366E6C81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95736" y="1903160"/>
            <a:ext cx="2808624" cy="2106468"/>
          </a:xfrm>
          <a:prstGeom prst="rect">
            <a:avLst/>
          </a:prstGeom>
          <a:noFill/>
          <a:ln w="28575">
            <a:solidFill>
              <a:srgbClr val="7030A0"/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60DC6460-F9D3-2346-A6EE-EFE967EE3782}"/>
              </a:ext>
            </a:extLst>
          </p:cNvPr>
          <p:cNvSpPr/>
          <p:nvPr/>
        </p:nvSpPr>
        <p:spPr>
          <a:xfrm>
            <a:off x="486592" y="1327096"/>
            <a:ext cx="84778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Cold-boot</a:t>
            </a:r>
            <a:r>
              <a:rPr lang="zh-CN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attack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: physically attack that can scan memory to get any plaintext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53C3E4B-FF77-9C4C-A909-56574C247937}"/>
              </a:ext>
            </a:extLst>
          </p:cNvPr>
          <p:cNvSpPr/>
          <p:nvPr/>
        </p:nvSpPr>
        <p:spPr>
          <a:xfrm>
            <a:off x="144016" y="5316805"/>
            <a:ext cx="882047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Müller, </a:t>
            </a:r>
            <a:r>
              <a:rPr lang="en-US" altLang="zh-CN" sz="12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Tilo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and Michael </a:t>
            </a:r>
            <a:r>
              <a:rPr lang="en-US" altLang="zh-CN" sz="12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Spreitzenbarth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"Frost." </a:t>
            </a:r>
            <a:r>
              <a:rPr lang="en-US" altLang="zh-CN" sz="1200" i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Applied Cryptography and Network Security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Springer Berlin Heidelberg, 2013.</a:t>
            </a:r>
            <a:endParaRPr lang="zh-CN" altLang="en-US" sz="12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9736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C6CC279-3094-B54B-AD41-5BDD5B5C3B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Property-12:</a:t>
            </a:r>
            <a:r>
              <a:rPr kumimoji="1" lang="zh-CN" altLang="en-US" dirty="0"/>
              <a:t> </a:t>
            </a:r>
            <a:r>
              <a:rPr kumimoji="1" lang="en-US" altLang="zh-CN" dirty="0"/>
              <a:t>Security</a:t>
            </a:r>
            <a:endParaRPr kumimoji="1" lang="zh-CN" altLang="en-US" dirty="0"/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10B36650-81E6-1E43-9DF6-3D08B7C8AFD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9552" y="1689983"/>
            <a:ext cx="1642441" cy="2463661"/>
          </a:xfrm>
          <a:prstGeom prst="rect">
            <a:avLst/>
          </a:prstGeom>
          <a:ln w="28575">
            <a:solidFill>
              <a:srgbClr val="7030A0"/>
            </a:solidFill>
          </a:ln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9E47B01D-6354-104A-9AB9-9C8199B5AD98}"/>
              </a:ext>
            </a:extLst>
          </p:cNvPr>
          <p:cNvSpPr/>
          <p:nvPr/>
        </p:nvSpPr>
        <p:spPr>
          <a:xfrm>
            <a:off x="0" y="5244796"/>
            <a:ext cx="889248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200" dirty="0" err="1">
                <a:solidFill>
                  <a:srgbClr val="000000"/>
                </a:solidFill>
                <a:latin typeface="等线" panose="02010600030101010101" pitchFamily="2" charset="-122"/>
              </a:rPr>
              <a:t>Cai</a:t>
            </a:r>
            <a:r>
              <a:rPr lang="en-US" altLang="zh-CN" sz="1200" dirty="0">
                <a:solidFill>
                  <a:srgbClr val="000000"/>
                </a:solidFill>
                <a:latin typeface="等线" panose="02010600030101010101" pitchFamily="2" charset="-122"/>
              </a:rPr>
              <a:t>, Liang, and </a:t>
            </a:r>
            <a:r>
              <a:rPr lang="en-US" altLang="zh-CN" sz="1200" dirty="0" err="1">
                <a:solidFill>
                  <a:srgbClr val="000000"/>
                </a:solidFill>
                <a:latin typeface="等线" panose="02010600030101010101" pitchFamily="2" charset="-122"/>
              </a:rPr>
              <a:t>Hao</a:t>
            </a:r>
            <a:r>
              <a:rPr lang="en-US" altLang="zh-CN" sz="1200" dirty="0">
                <a:solidFill>
                  <a:srgbClr val="000000"/>
                </a:solidFill>
                <a:latin typeface="等线" panose="02010600030101010101" pitchFamily="2" charset="-122"/>
              </a:rPr>
              <a:t> Chen. "</a:t>
            </a:r>
            <a:r>
              <a:rPr lang="en-US" altLang="zh-CN" sz="1200" dirty="0" err="1">
                <a:solidFill>
                  <a:srgbClr val="000000"/>
                </a:solidFill>
                <a:latin typeface="等线" panose="02010600030101010101" pitchFamily="2" charset="-122"/>
              </a:rPr>
              <a:t>TouchLogger</a:t>
            </a:r>
            <a:r>
              <a:rPr lang="en-US" altLang="zh-CN" sz="1200" dirty="0">
                <a:solidFill>
                  <a:srgbClr val="000000"/>
                </a:solidFill>
                <a:latin typeface="等线" panose="02010600030101010101" pitchFamily="2" charset="-122"/>
              </a:rPr>
              <a:t>: Inferring Keystrokes on Touch Screen from Smartphone motion." </a:t>
            </a:r>
            <a:r>
              <a:rPr lang="en-US" altLang="zh-CN" sz="1200" i="1" dirty="0" err="1">
                <a:solidFill>
                  <a:srgbClr val="000000"/>
                </a:solidFill>
                <a:latin typeface="等线" panose="02010600030101010101" pitchFamily="2" charset="-122"/>
              </a:rPr>
              <a:t>HotSec</a:t>
            </a:r>
            <a:r>
              <a:rPr lang="en-US" altLang="zh-CN" sz="1200" dirty="0">
                <a:solidFill>
                  <a:srgbClr val="000000"/>
                </a:solidFill>
                <a:latin typeface="等线" panose="02010600030101010101" pitchFamily="2" charset="-122"/>
              </a:rPr>
              <a:t>. 2011.</a:t>
            </a:r>
            <a:endParaRPr lang="zh-CN" altLang="en-US" sz="1200" dirty="0">
              <a:solidFill>
                <a:srgbClr val="000000"/>
              </a:solidFill>
              <a:latin typeface="等线" panose="02010600030101010101" pitchFamily="2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433ABD4F-F637-0640-88CF-3DEE364BE7A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78873" y="1689983"/>
            <a:ext cx="6053567" cy="2463661"/>
          </a:xfrm>
          <a:prstGeom prst="rect">
            <a:avLst/>
          </a:prstGeom>
          <a:solidFill>
            <a:srgbClr val="7030A0"/>
          </a:solidFill>
          <a:ln w="19050">
            <a:solidFill>
              <a:srgbClr val="7030A0"/>
            </a:solidFill>
          </a:ln>
        </p:spPr>
      </p:pic>
      <p:sp>
        <p:nvSpPr>
          <p:cNvPr id="13" name="内容占位符 2">
            <a:extLst>
              <a:ext uri="{FF2B5EF4-FFF2-40B4-BE49-F238E27FC236}">
                <a16:creationId xmlns:a16="http://schemas.microsoft.com/office/drawing/2014/main" id="{A2110B39-33E5-B249-A1D3-0778B7883C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4621353"/>
            <a:ext cx="8229600" cy="900442"/>
          </a:xfrm>
        </p:spPr>
        <p:txBody>
          <a:bodyPr>
            <a:normAutofit/>
          </a:bodyPr>
          <a:lstStyle/>
          <a:p>
            <a:r>
              <a:rPr lang="en-US" altLang="zh-CN" sz="2000" b="1" dirty="0"/>
              <a:t>Side-Channel: infer PIN code through motion-detector</a:t>
            </a:r>
          </a:p>
        </p:txBody>
      </p:sp>
    </p:spTree>
    <p:extLst>
      <p:ext uri="{BB962C8B-B14F-4D97-AF65-F5344CB8AC3E}">
        <p14:creationId xmlns:p14="http://schemas.microsoft.com/office/powerpoint/2010/main" val="5352899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B3A6BD0-92BD-084F-9C2B-F3EFA0C640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4</a:t>
            </a:fld>
            <a:endParaRPr lang="zh-CN" altLang="en-US"/>
          </a:p>
        </p:txBody>
      </p:sp>
      <p:pic>
        <p:nvPicPr>
          <p:cNvPr id="1030" name="Picture 6" descr="猴子“脑波打电玩”影片曝光马斯克如此调侃- 万维读者网">
            <a:extLst>
              <a:ext uri="{FF2B5EF4-FFF2-40B4-BE49-F238E27FC236}">
                <a16:creationId xmlns:a16="http://schemas.microsoft.com/office/drawing/2014/main" id="{E157C19A-AC92-A345-BDA0-64B441F07C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71600" y="1921396"/>
            <a:ext cx="3182447" cy="2020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马斯克公布脑机接口系统：可iPhone控制，明年人体测试_10%公司_澎湃新闻-The Paper">
            <a:extLst>
              <a:ext uri="{FF2B5EF4-FFF2-40B4-BE49-F238E27FC236}">
                <a16:creationId xmlns:a16="http://schemas.microsoft.com/office/drawing/2014/main" id="{69E0F98C-FF3A-D047-8A84-DB17C34FBC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98528" y="1945622"/>
            <a:ext cx="3531096" cy="1995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标题 3">
            <a:extLst>
              <a:ext uri="{FF2B5EF4-FFF2-40B4-BE49-F238E27FC236}">
                <a16:creationId xmlns:a16="http://schemas.microsoft.com/office/drawing/2014/main" id="{8FDA8BA1-D39C-F746-BF43-54B4B94070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8866"/>
            <a:ext cx="8229600" cy="900442"/>
          </a:xfrm>
        </p:spPr>
        <p:txBody>
          <a:bodyPr/>
          <a:lstStyle/>
          <a:p>
            <a:r>
              <a:rPr lang="en-US" altLang="zh-CN" dirty="0"/>
              <a:t>Human</a:t>
            </a:r>
            <a:r>
              <a:rPr lang="zh-CN" altLang="en-US" dirty="0"/>
              <a:t> </a:t>
            </a:r>
            <a:r>
              <a:rPr lang="en-US" altLang="zh-CN" dirty="0"/>
              <a:t>Computer</a:t>
            </a:r>
            <a:r>
              <a:rPr lang="zh-CN" altLang="en-US" dirty="0"/>
              <a:t> </a:t>
            </a:r>
            <a:r>
              <a:rPr lang="en-US" altLang="zh-CN" dirty="0"/>
              <a:t>Interface…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3541717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EB2B5A-5128-164E-8AAD-BC64E9F23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Property-13:</a:t>
            </a:r>
            <a:r>
              <a:rPr kumimoji="1" lang="zh-CN" altLang="en-US" dirty="0"/>
              <a:t> </a:t>
            </a:r>
            <a:r>
              <a:rPr kumimoji="1" lang="en-US" altLang="zh-CN" dirty="0"/>
              <a:t>Privacy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4B4282E-0E08-D741-AE22-5E11912731C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1824" y="1128854"/>
            <a:ext cx="7740352" cy="4430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3748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A0C651-4FCC-CC40-84B0-7EE16D7B6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Property-14:</a:t>
            </a:r>
            <a:r>
              <a:rPr kumimoji="1" lang="zh-CN" altLang="en-US" dirty="0"/>
              <a:t> </a:t>
            </a:r>
            <a:r>
              <a:rPr kumimoji="1" lang="en-US" altLang="zh-CN" dirty="0"/>
              <a:t>Trust</a:t>
            </a:r>
            <a:endParaRPr kumimoji="1" lang="zh-CN" altLang="en-US" dirty="0"/>
          </a:p>
        </p:txBody>
      </p:sp>
      <p:pic>
        <p:nvPicPr>
          <p:cNvPr id="6146" name="Picture 2" descr="buildings exploding - Google Search | Fight club, Where is my mind, Movies">
            <a:extLst>
              <a:ext uri="{FF2B5EF4-FFF2-40B4-BE49-F238E27FC236}">
                <a16:creationId xmlns:a16="http://schemas.microsoft.com/office/drawing/2014/main" id="{9B0C036C-7308-E44A-983A-C0DB1E50DC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37928" y="1345332"/>
            <a:ext cx="5868144" cy="3667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A19AF0D5-0711-5E40-B5FA-65AC1CB3CCCB}"/>
              </a:ext>
            </a:extLst>
          </p:cNvPr>
          <p:cNvSpPr txBox="1"/>
          <p:nvPr/>
        </p:nvSpPr>
        <p:spPr>
          <a:xfrm>
            <a:off x="2267743" y="5130240"/>
            <a:ext cx="4608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Fighting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Club,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1999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E377312C-63DF-824F-91F9-4E69A49BCBCF}"/>
              </a:ext>
            </a:extLst>
          </p:cNvPr>
          <p:cNvSpPr/>
          <p:nvPr/>
        </p:nvSpPr>
        <p:spPr>
          <a:xfrm>
            <a:off x="2985668" y="1489348"/>
            <a:ext cx="31726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>
                <a:solidFill>
                  <a:schemeClr val="bg1"/>
                </a:solidFill>
              </a:rPr>
              <a:t>Guess</a:t>
            </a:r>
            <a:r>
              <a:rPr kumimoji="1" lang="zh-CN" altLang="en-US" dirty="0">
                <a:solidFill>
                  <a:schemeClr val="bg1"/>
                </a:solidFill>
              </a:rPr>
              <a:t> </a:t>
            </a:r>
            <a:r>
              <a:rPr kumimoji="1" lang="en-US" altLang="zh-CN" dirty="0">
                <a:solidFill>
                  <a:schemeClr val="bg1"/>
                </a:solidFill>
              </a:rPr>
              <a:t>where</a:t>
            </a:r>
            <a:r>
              <a:rPr kumimoji="1" lang="zh-CN" altLang="en-US" dirty="0">
                <a:solidFill>
                  <a:schemeClr val="bg1"/>
                </a:solidFill>
              </a:rPr>
              <a:t> </a:t>
            </a:r>
            <a:r>
              <a:rPr kumimoji="1" lang="en-US" altLang="zh-CN" dirty="0">
                <a:solidFill>
                  <a:schemeClr val="bg1"/>
                </a:solidFill>
              </a:rPr>
              <a:t>is</a:t>
            </a:r>
            <a:r>
              <a:rPr kumimoji="1" lang="zh-CN" altLang="en-US" dirty="0">
                <a:solidFill>
                  <a:schemeClr val="bg1"/>
                </a:solidFill>
              </a:rPr>
              <a:t> </a:t>
            </a:r>
            <a:r>
              <a:rPr kumimoji="1" lang="en-US" altLang="zh-CN" dirty="0">
                <a:solidFill>
                  <a:schemeClr val="bg1"/>
                </a:solidFill>
              </a:rPr>
              <a:t>your</a:t>
            </a:r>
            <a:r>
              <a:rPr kumimoji="1" lang="zh-CN" altLang="en-US" dirty="0">
                <a:solidFill>
                  <a:schemeClr val="bg1"/>
                </a:solidFill>
              </a:rPr>
              <a:t> </a:t>
            </a:r>
            <a:r>
              <a:rPr kumimoji="1" lang="en-US" altLang="zh-CN" dirty="0">
                <a:solidFill>
                  <a:schemeClr val="bg1"/>
                </a:solidFill>
              </a:rPr>
              <a:t>money?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063702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8F3F0C5-713F-504B-B18C-4276DCF3FA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Conflict</a:t>
            </a:r>
            <a:r>
              <a:rPr kumimoji="1" lang="zh-CN" altLang="en-US" dirty="0"/>
              <a:t> </a:t>
            </a:r>
            <a:r>
              <a:rPr kumimoji="1" lang="en-US" altLang="zh-CN" dirty="0"/>
              <a:t>between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these</a:t>
            </a:r>
            <a:r>
              <a:rPr kumimoji="1" lang="zh-CN" altLang="en-US" dirty="0"/>
              <a:t> </a:t>
            </a:r>
            <a:r>
              <a:rPr kumimoji="1" lang="en-US" altLang="zh-CN" dirty="0"/>
              <a:t>Properties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BC59240-6CAD-CD49-8538-2FEA501751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45332"/>
            <a:ext cx="8229600" cy="3555612"/>
          </a:xfrm>
        </p:spPr>
        <p:txBody>
          <a:bodyPr/>
          <a:lstStyle/>
          <a:p>
            <a:r>
              <a:rPr kumimoji="1" lang="en-US" altLang="zh-CN" dirty="0"/>
              <a:t>Usability</a:t>
            </a:r>
            <a:r>
              <a:rPr kumimoji="1" lang="zh-CN" altLang="en-US" dirty="0"/>
              <a:t> </a:t>
            </a:r>
            <a:r>
              <a:rPr kumimoji="1" lang="en-US" altLang="zh-CN" dirty="0"/>
              <a:t>VS.</a:t>
            </a:r>
            <a:r>
              <a:rPr kumimoji="1" lang="zh-CN" altLang="en-US" dirty="0"/>
              <a:t> </a:t>
            </a:r>
            <a:r>
              <a:rPr kumimoji="1" lang="en-US" altLang="zh-CN" dirty="0"/>
              <a:t>Privacy</a:t>
            </a:r>
          </a:p>
          <a:p>
            <a:r>
              <a:rPr kumimoji="1" lang="en-US" altLang="zh-CN" dirty="0"/>
              <a:t>Performance</a:t>
            </a:r>
            <a:r>
              <a:rPr kumimoji="1" lang="zh-CN" altLang="en-US" dirty="0"/>
              <a:t> </a:t>
            </a:r>
            <a:r>
              <a:rPr kumimoji="1" lang="en-US" altLang="zh-CN" dirty="0"/>
              <a:t>VS.</a:t>
            </a:r>
            <a:r>
              <a:rPr kumimoji="1" lang="zh-CN" altLang="en-US" dirty="0"/>
              <a:t> </a:t>
            </a:r>
            <a:r>
              <a:rPr kumimoji="1" lang="en-US" altLang="zh-CN" dirty="0"/>
              <a:t>Security</a:t>
            </a:r>
          </a:p>
          <a:p>
            <a:r>
              <a:rPr kumimoji="1" lang="en-US" altLang="zh-CN" dirty="0"/>
              <a:t>Performance</a:t>
            </a:r>
            <a:r>
              <a:rPr kumimoji="1" lang="zh-CN" altLang="en-US" dirty="0"/>
              <a:t> </a:t>
            </a:r>
            <a:r>
              <a:rPr kumimoji="1" lang="en-US" altLang="zh-CN" dirty="0"/>
              <a:t>VS.</a:t>
            </a:r>
            <a:r>
              <a:rPr kumimoji="1" lang="zh-CN" altLang="en-US" dirty="0"/>
              <a:t> </a:t>
            </a:r>
            <a:r>
              <a:rPr kumimoji="1" lang="en-US" altLang="zh-CN" dirty="0"/>
              <a:t>Energy</a:t>
            </a:r>
          </a:p>
          <a:p>
            <a:r>
              <a:rPr kumimoji="1" lang="en-US" altLang="zh-CN" dirty="0"/>
              <a:t>Fault</a:t>
            </a:r>
            <a:r>
              <a:rPr kumimoji="1" lang="zh-CN" altLang="en-US" dirty="0"/>
              <a:t> </a:t>
            </a:r>
            <a:r>
              <a:rPr kumimoji="1" lang="en-US" altLang="zh-CN" dirty="0"/>
              <a:t>Tolerance</a:t>
            </a:r>
            <a:r>
              <a:rPr kumimoji="1" lang="zh-CN" altLang="en-US" dirty="0"/>
              <a:t> </a:t>
            </a:r>
            <a:r>
              <a:rPr kumimoji="1" lang="en-US" altLang="zh-CN" dirty="0"/>
              <a:t>VS.</a:t>
            </a:r>
            <a:r>
              <a:rPr kumimoji="1" lang="zh-CN" altLang="en-US" dirty="0"/>
              <a:t> </a:t>
            </a:r>
            <a:r>
              <a:rPr kumimoji="1" lang="en-US" altLang="zh-CN" dirty="0"/>
              <a:t>Consistency</a:t>
            </a:r>
          </a:p>
          <a:p>
            <a:r>
              <a:rPr kumimoji="1" lang="en-US" altLang="zh-CN" dirty="0"/>
              <a:t>...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All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these</a:t>
            </a:r>
            <a:r>
              <a:rPr kumimoji="1" lang="zh-CN" altLang="en-US" dirty="0"/>
              <a:t> </a:t>
            </a:r>
            <a:r>
              <a:rPr kumimoji="1" lang="en-US" altLang="zh-CN" dirty="0"/>
              <a:t>lead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more</a:t>
            </a:r>
            <a:r>
              <a:rPr kumimoji="1" lang="zh-CN" altLang="en-US" dirty="0"/>
              <a:t> </a:t>
            </a:r>
            <a:r>
              <a:rPr kumimoji="1" lang="en-US" altLang="zh-CN" dirty="0"/>
              <a:t>complexity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7515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System Complexity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7FB38-4DA8-4D40-A1B7-468F17DAFC82}" type="slidenum">
              <a:rPr lang="zh-CN" altLang="en-US" smtClean="0"/>
              <a:t>43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1627116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Problem Types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zh-CN" sz="2000" u="sng" dirty="0"/>
              <a:t>Emergent properties</a:t>
            </a:r>
            <a:r>
              <a:rPr lang="en-US" altLang="zh-CN" sz="2000" dirty="0"/>
              <a:t> (</a:t>
            </a:r>
            <a:r>
              <a:rPr lang="en-US" altLang="zh-CN" sz="2000" dirty="0">
                <a:solidFill>
                  <a:srgbClr val="0096FF"/>
                </a:solidFill>
              </a:rPr>
              <a:t>surprise!</a:t>
            </a:r>
            <a:r>
              <a:rPr lang="en-US" altLang="zh-CN" sz="2000" dirty="0"/>
              <a:t>)</a:t>
            </a:r>
          </a:p>
          <a:p>
            <a:pPr lvl="1"/>
            <a:r>
              <a:rPr lang="en-US" altLang="zh-CN" dirty="0"/>
              <a:t>The properties that are not considered at design time</a:t>
            </a:r>
          </a:p>
          <a:p>
            <a:r>
              <a:rPr lang="en-US" altLang="zh-CN" sz="2000" u="sng" dirty="0"/>
              <a:t>Propagation of effects</a:t>
            </a:r>
            <a:r>
              <a:rPr lang="zh-CN" altLang="en-US" sz="2000" dirty="0"/>
              <a:t> </a:t>
            </a:r>
            <a:r>
              <a:rPr lang="en-US" altLang="zh-CN" sz="2000" dirty="0"/>
              <a:t>(</a:t>
            </a:r>
            <a:r>
              <a:rPr lang="en-US" altLang="zh-CN" sz="2000" dirty="0">
                <a:solidFill>
                  <a:srgbClr val="0096FF"/>
                </a:solidFill>
              </a:rPr>
              <a:t>butterfly</a:t>
            </a:r>
            <a:r>
              <a:rPr lang="zh-CN" altLang="en-US" sz="2000" dirty="0">
                <a:solidFill>
                  <a:srgbClr val="0096FF"/>
                </a:solidFill>
              </a:rPr>
              <a:t> </a:t>
            </a:r>
            <a:r>
              <a:rPr lang="en-US" altLang="zh-CN" sz="2000" dirty="0">
                <a:solidFill>
                  <a:srgbClr val="0096FF"/>
                </a:solidFill>
              </a:rPr>
              <a:t>effort</a:t>
            </a:r>
            <a:r>
              <a:rPr lang="en-US" altLang="zh-CN" sz="2000" dirty="0"/>
              <a:t>)</a:t>
            </a:r>
          </a:p>
          <a:p>
            <a:pPr lvl="1"/>
            <a:r>
              <a:rPr lang="en-US" altLang="zh-CN" dirty="0"/>
              <a:t>Small change -&gt; big effect</a:t>
            </a:r>
          </a:p>
          <a:p>
            <a:r>
              <a:rPr lang="en-US" altLang="zh-CN" sz="2000" u="sng" dirty="0"/>
              <a:t>Incommensurate scaling</a:t>
            </a:r>
            <a:r>
              <a:rPr lang="zh-CN" altLang="en-US" sz="2000" dirty="0"/>
              <a:t> </a:t>
            </a:r>
            <a:r>
              <a:rPr lang="en-US" altLang="zh-CN" sz="2000" dirty="0"/>
              <a:t>(</a:t>
            </a:r>
            <a:r>
              <a:rPr lang="en-US" altLang="zh-CN" sz="2000" dirty="0">
                <a:solidFill>
                  <a:srgbClr val="0096FF"/>
                </a:solidFill>
              </a:rPr>
              <a:t>growing</a:t>
            </a:r>
            <a:r>
              <a:rPr lang="zh-CN" altLang="en-US" sz="2000" dirty="0">
                <a:solidFill>
                  <a:srgbClr val="0096FF"/>
                </a:solidFill>
              </a:rPr>
              <a:t> </a:t>
            </a:r>
            <a:r>
              <a:rPr lang="en-US" altLang="zh-CN" sz="2000" dirty="0">
                <a:solidFill>
                  <a:srgbClr val="0096FF"/>
                </a:solidFill>
              </a:rPr>
              <a:t>pains</a:t>
            </a:r>
            <a:r>
              <a:rPr lang="en-US" altLang="zh-CN" sz="2000" dirty="0"/>
              <a:t>)</a:t>
            </a:r>
          </a:p>
          <a:p>
            <a:pPr lvl="1"/>
            <a:r>
              <a:rPr lang="en-US" altLang="zh-CN" dirty="0"/>
              <a:t>Design for small model may not scale</a:t>
            </a:r>
          </a:p>
          <a:p>
            <a:r>
              <a:rPr lang="en-US" altLang="zh-CN" sz="2000" u="sng" dirty="0"/>
              <a:t>Trade-offs</a:t>
            </a:r>
            <a:r>
              <a:rPr lang="zh-CN" altLang="en-US" sz="2000" dirty="0"/>
              <a:t> </a:t>
            </a:r>
            <a:r>
              <a:rPr lang="en-US" altLang="zh-CN" sz="2000" dirty="0"/>
              <a:t>(</a:t>
            </a:r>
            <a:r>
              <a:rPr lang="en-US" altLang="zh-CN" sz="2000" dirty="0">
                <a:solidFill>
                  <a:srgbClr val="0096FF"/>
                </a:solidFill>
              </a:rPr>
              <a:t>waterbed</a:t>
            </a:r>
            <a:r>
              <a:rPr lang="zh-CN" altLang="en-US" sz="2000" dirty="0">
                <a:solidFill>
                  <a:srgbClr val="0096FF"/>
                </a:solidFill>
              </a:rPr>
              <a:t> </a:t>
            </a:r>
            <a:r>
              <a:rPr lang="en-US" altLang="zh-CN" sz="2000" dirty="0">
                <a:solidFill>
                  <a:srgbClr val="0096FF"/>
                </a:solidFill>
              </a:rPr>
              <a:t>effect</a:t>
            </a:r>
            <a:r>
              <a:rPr lang="en-US" altLang="zh-CN" sz="2000" dirty="0"/>
              <a:t>)</a:t>
            </a:r>
          </a:p>
          <a:p>
            <a:pPr lvl="1"/>
            <a:r>
              <a:rPr lang="en-US" altLang="zh-CN" dirty="0"/>
              <a:t>You cannot sell the cow and drink the milk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7FB38-4DA8-4D40-A1B7-468F17DAFC82}" type="slidenum">
              <a:rPr lang="zh-CN" altLang="en-US" smtClean="0"/>
              <a:t>44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8901624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 Emergent Properties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Features</a:t>
            </a:r>
          </a:p>
          <a:p>
            <a:pPr lvl="1"/>
            <a:r>
              <a:rPr lang="en-US" altLang="zh-CN" dirty="0"/>
              <a:t>No evident in the individual components of a system</a:t>
            </a:r>
          </a:p>
          <a:p>
            <a:pPr lvl="1"/>
            <a:r>
              <a:rPr lang="en-US" altLang="zh-CN" dirty="0"/>
              <a:t>But show up when combining those components </a:t>
            </a:r>
          </a:p>
          <a:p>
            <a:pPr lvl="1"/>
            <a:r>
              <a:rPr lang="en-US" altLang="zh-CN" dirty="0"/>
              <a:t>Might also be called surprises</a:t>
            </a:r>
          </a:p>
          <a:p>
            <a:pPr lvl="1"/>
            <a:r>
              <a:rPr lang="en-US" altLang="zh-CN" dirty="0"/>
              <a:t>An unalterable fact of life: some things turn up </a:t>
            </a:r>
            <a:r>
              <a:rPr lang="en-US" altLang="zh-CN" dirty="0">
                <a:solidFill>
                  <a:srgbClr val="0096FF"/>
                </a:solidFill>
              </a:rPr>
              <a:t>only when a system is built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7FB38-4DA8-4D40-A1B7-468F17DAFC82}" type="slidenum">
              <a:rPr lang="zh-CN" altLang="en-US" smtClean="0"/>
              <a:t>45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1169663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 Emergent Properties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057301"/>
            <a:ext cx="8003232" cy="4560507"/>
          </a:xfrm>
        </p:spPr>
        <p:txBody>
          <a:bodyPr>
            <a:normAutofit/>
          </a:bodyPr>
          <a:lstStyle/>
          <a:p>
            <a:r>
              <a:rPr lang="en-US" altLang="zh-CN" dirty="0"/>
              <a:t>The Millennium Bridge </a:t>
            </a:r>
          </a:p>
          <a:p>
            <a:pPr lvl="1"/>
            <a:r>
              <a:rPr lang="en-US" altLang="zh-CN" dirty="0"/>
              <a:t>For pedestrians over the River Thames in London </a:t>
            </a:r>
          </a:p>
          <a:p>
            <a:pPr lvl="1"/>
            <a:r>
              <a:rPr lang="en-US" altLang="zh-CN" dirty="0"/>
              <a:t>Pedestrians synchronize their footsteps when the bridge sways, causing it to sway even more</a:t>
            </a:r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r>
              <a:rPr lang="en-US" altLang="zh-CN" dirty="0"/>
              <a:t>It had to be closed after only a few days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7FB38-4DA8-4D40-A1B7-468F17DAFC82}" type="slidenum">
              <a:rPr lang="zh-CN" altLang="en-US" smtClean="0"/>
              <a:t>46</a:t>
            </a:fld>
            <a:endParaRPr lang="zh-CN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27787" y="2713484"/>
            <a:ext cx="3840113" cy="2131301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9421422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Emergent Property Example: Ethernet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33501"/>
            <a:ext cx="8229600" cy="2676127"/>
          </a:xfrm>
        </p:spPr>
        <p:txBody>
          <a:bodyPr>
            <a:normAutofit/>
          </a:bodyPr>
          <a:lstStyle/>
          <a:p>
            <a:r>
              <a:rPr lang="en-US" altLang="zh-CN" dirty="0"/>
              <a:t>All computers share single cable</a:t>
            </a:r>
          </a:p>
          <a:p>
            <a:r>
              <a:rPr lang="en-US" altLang="zh-CN" dirty="0"/>
              <a:t>Goal is reliable delivery</a:t>
            </a:r>
          </a:p>
          <a:p>
            <a:r>
              <a:rPr lang="en-US" altLang="zh-CN" dirty="0"/>
              <a:t>Listen while sending to detect collisions</a:t>
            </a:r>
          </a:p>
          <a:p>
            <a:pPr lvl="1"/>
            <a:r>
              <a:rPr lang="en-US" altLang="zh-CN" dirty="0"/>
              <a:t>If two nodes sends data at the same time, then both cancel and wait for a random time</a:t>
            </a:r>
            <a:endParaRPr lang="zh-CN" altLang="en-US" dirty="0"/>
          </a:p>
        </p:txBody>
      </p:sp>
      <p:cxnSp>
        <p:nvCxnSpPr>
          <p:cNvPr id="5" name="直接连接符 4"/>
          <p:cNvCxnSpPr/>
          <p:nvPr/>
        </p:nvCxnSpPr>
        <p:spPr>
          <a:xfrm>
            <a:off x="755576" y="4441676"/>
            <a:ext cx="756084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1259632" y="4441676"/>
            <a:ext cx="0" cy="36004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971600" y="4801716"/>
            <a:ext cx="576064" cy="576064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latin typeface="Arial" panose="020B0604020202020204" pitchFamily="34" charset="0"/>
                <a:ea typeface="等线" panose="02010600030101010101" pitchFamily="2" charset="-122"/>
              </a:rPr>
              <a:t>A</a:t>
            </a:r>
            <a:endParaRPr lang="zh-CN" altLang="en-US" sz="2800" dirty="0">
              <a:solidFill>
                <a:schemeClr val="bg1"/>
              </a:solidFill>
              <a:latin typeface="Arial" panose="020B0604020202020204" pitchFamily="34" charset="0"/>
              <a:ea typeface="等线" panose="02010600030101010101" pitchFamily="2" charset="-122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7812360" y="4441676"/>
            <a:ext cx="0" cy="36004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7524328" y="4801716"/>
            <a:ext cx="576064" cy="576064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latin typeface="Arial" panose="020B0604020202020204" pitchFamily="34" charset="0"/>
                <a:ea typeface="等线" panose="02010600030101010101" pitchFamily="2" charset="-122"/>
              </a:rPr>
              <a:t>B</a:t>
            </a:r>
            <a:endParaRPr lang="zh-CN" altLang="en-US" sz="2800" dirty="0">
              <a:solidFill>
                <a:schemeClr val="bg1"/>
              </a:solidFill>
              <a:latin typeface="Arial" panose="020B0604020202020204" pitchFamily="34" charset="0"/>
              <a:ea typeface="等线" panose="02010600030101010101" pitchFamily="2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845043" y="4768560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zh-CN" sz="2400" dirty="0">
                <a:solidFill>
                  <a:schemeClr val="accent1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Max length: 1km</a:t>
            </a:r>
            <a:endParaRPr lang="zh-CN" altLang="en-US" sz="2400" dirty="0">
              <a:solidFill>
                <a:schemeClr val="accent1"/>
              </a:solidFill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724223" y="4034543"/>
            <a:ext cx="11763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accent1"/>
                </a:solidFill>
                <a:latin typeface="Arial" panose="020B0604020202020204" pitchFamily="34" charset="0"/>
                <a:ea typeface="等线" panose="02010600030101010101" pitchFamily="2" charset="-122"/>
              </a:rPr>
              <a:t>00011011</a:t>
            </a:r>
            <a:endParaRPr lang="zh-CN" altLang="en-US" dirty="0">
              <a:solidFill>
                <a:schemeClr val="accent1"/>
              </a:solidFill>
              <a:latin typeface="Arial" panose="020B0604020202020204" pitchFamily="34" charset="0"/>
              <a:ea typeface="等线" panose="02010600030101010101" pitchFamily="2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7251950" y="4034543"/>
            <a:ext cx="1048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accent1"/>
                </a:solidFill>
                <a:latin typeface="Arial" panose="020B0604020202020204" pitchFamily="34" charset="0"/>
                <a:ea typeface="等线" panose="02010600030101010101" pitchFamily="2" charset="-122"/>
              </a:rPr>
              <a:t>1101100</a:t>
            </a:r>
            <a:endParaRPr lang="zh-CN" altLang="en-US" dirty="0">
              <a:solidFill>
                <a:schemeClr val="accent1"/>
              </a:solidFill>
              <a:latin typeface="Arial" panose="020B0604020202020204" pitchFamily="34" charset="0"/>
              <a:ea typeface="等线" panose="02010600030101010101" pitchFamily="2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>
                <a:latin typeface="Arial" panose="020B0604020202020204" pitchFamily="34" charset="0"/>
                <a:ea typeface="等线" panose="02010600030101010101" pitchFamily="2" charset="-122"/>
              </a:rPr>
              <a:t>47</a:t>
            </a:fld>
            <a:endParaRPr lang="zh-CN" altLang="en-US" dirty="0">
              <a:latin typeface="Arial" panose="020B0604020202020204" pitchFamily="34" charset="0"/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5514179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Does Collision Detection Work?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2785491"/>
            <a:ext cx="8579296" cy="2808313"/>
          </a:xfrm>
        </p:spPr>
        <p:txBody>
          <a:bodyPr>
            <a:noAutofit/>
          </a:bodyPr>
          <a:lstStyle/>
          <a:p>
            <a:r>
              <a:rPr lang="en-US" altLang="zh-CN" sz="2000" dirty="0"/>
              <a:t>What if A finishes sending before data from B arrives?</a:t>
            </a:r>
          </a:p>
          <a:p>
            <a:pPr lvl="1"/>
            <a:r>
              <a:rPr lang="en-US" altLang="zh-CN" sz="1800" dirty="0"/>
              <a:t>1km at 60% speed of light = 5 </a:t>
            </a:r>
            <a:r>
              <a:rPr lang="en-US" altLang="zh-CN" sz="1800" dirty="0" err="1"/>
              <a:t>ms</a:t>
            </a:r>
            <a:r>
              <a:rPr lang="en-US" altLang="zh-CN" sz="1800" dirty="0"/>
              <a:t> (microseconds)</a:t>
            </a:r>
          </a:p>
          <a:p>
            <a:pPr lvl="1"/>
            <a:r>
              <a:rPr lang="en-US" altLang="zh-CN" sz="1800" dirty="0"/>
              <a:t>Original Ethernet Spec: 3 Mbit/sec</a:t>
            </a:r>
          </a:p>
          <a:p>
            <a:pPr lvl="2"/>
            <a:r>
              <a:rPr lang="en-US" altLang="zh-CN" sz="1600" dirty="0"/>
              <a:t>A can send 15 bits before bit 1 arrives at B</a:t>
            </a:r>
          </a:p>
          <a:p>
            <a:pPr lvl="2"/>
            <a:r>
              <a:rPr lang="en-US" altLang="zh-CN" sz="1600" dirty="0"/>
              <a:t>A must keep sending for 2*5 </a:t>
            </a:r>
            <a:r>
              <a:rPr lang="en-US" altLang="zh-CN" sz="1600" dirty="0" err="1"/>
              <a:t>ms</a:t>
            </a:r>
            <a:r>
              <a:rPr lang="zh-CN" altLang="en-US" sz="1600" dirty="0"/>
              <a:t> </a:t>
            </a:r>
            <a:r>
              <a:rPr lang="en-US" altLang="zh-CN" sz="1600" dirty="0"/>
              <a:t>(to detect collision when first bit from B arrives)</a:t>
            </a:r>
          </a:p>
          <a:p>
            <a:pPr lvl="1"/>
            <a:r>
              <a:rPr lang="en-US" altLang="zh-CN" sz="1800" dirty="0"/>
              <a:t>Minimum packet size is 5*2*3 = 30 bits</a:t>
            </a:r>
          </a:p>
          <a:p>
            <a:pPr lvl="1"/>
            <a:r>
              <a:rPr lang="en-US" altLang="zh-CN" sz="1800" dirty="0"/>
              <a:t>The default header is 5 bytes (40 bits), so </a:t>
            </a:r>
            <a:r>
              <a:rPr lang="en-US" altLang="zh-CN" sz="1800" dirty="0">
                <a:solidFill>
                  <a:srgbClr val="0096FF"/>
                </a:solidFill>
              </a:rPr>
              <a:t>no problem for now</a:t>
            </a:r>
            <a:endParaRPr lang="zh-CN" altLang="en-US" sz="1800" dirty="0">
              <a:solidFill>
                <a:srgbClr val="0096FF"/>
              </a:solidFill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755576" y="1561356"/>
            <a:ext cx="756084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1259632" y="1561356"/>
            <a:ext cx="0" cy="36004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971600" y="1921396"/>
            <a:ext cx="576064" cy="576064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latin typeface="Arial" panose="020B0604020202020204" pitchFamily="34" charset="0"/>
                <a:ea typeface="等线" panose="02010600030101010101" pitchFamily="2" charset="-122"/>
              </a:rPr>
              <a:t>A</a:t>
            </a:r>
            <a:endParaRPr lang="zh-CN" altLang="en-US" sz="2800" dirty="0">
              <a:solidFill>
                <a:schemeClr val="bg1"/>
              </a:solidFill>
              <a:latin typeface="Arial" panose="020B0604020202020204" pitchFamily="34" charset="0"/>
              <a:ea typeface="等线" panose="02010600030101010101" pitchFamily="2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7812360" y="1561356"/>
            <a:ext cx="0" cy="36004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7524328" y="1921396"/>
            <a:ext cx="576064" cy="576064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latin typeface="Arial" panose="020B0604020202020204" pitchFamily="34" charset="0"/>
                <a:ea typeface="等线" panose="02010600030101010101" pitchFamily="2" charset="-122"/>
              </a:rPr>
              <a:t>B</a:t>
            </a:r>
            <a:endParaRPr lang="zh-CN" altLang="en-US" sz="2800" dirty="0">
              <a:solidFill>
                <a:schemeClr val="bg1"/>
              </a:solidFill>
              <a:latin typeface="Arial" panose="020B0604020202020204" pitchFamily="34" charset="0"/>
              <a:ea typeface="等线" panose="02010600030101010101" pitchFamily="2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845043" y="1888240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zh-CN" sz="2400" dirty="0">
                <a:solidFill>
                  <a:schemeClr val="accent1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Max length: 1km</a:t>
            </a:r>
            <a:endParaRPr lang="zh-CN" altLang="en-US" sz="2400" dirty="0">
              <a:solidFill>
                <a:schemeClr val="accent1"/>
              </a:solidFill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724223" y="1154223"/>
            <a:ext cx="11763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accent1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00011011</a:t>
            </a:r>
            <a:endParaRPr lang="zh-CN" altLang="en-US" dirty="0">
              <a:solidFill>
                <a:schemeClr val="accent1"/>
              </a:solidFill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7251950" y="1154223"/>
            <a:ext cx="1048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accent1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1101100</a:t>
            </a:r>
            <a:endParaRPr lang="zh-CN" altLang="en-US" dirty="0">
              <a:solidFill>
                <a:schemeClr val="accent1"/>
              </a:solidFill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2" name="幻灯片编号占位符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48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8056230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/>
              <a:t>3 Mbit/s -&gt; 10 Mbit/s, What will Happen?</a:t>
            </a:r>
            <a:endParaRPr lang="zh-CN" altLang="en-US" sz="28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First Ethernet standard: 10 Mbit/s, 2.5 km wire</a:t>
            </a:r>
          </a:p>
          <a:p>
            <a:pPr lvl="1"/>
            <a:r>
              <a:rPr lang="en-US" altLang="zh-CN" dirty="0"/>
              <a:t>Must send for 2*12.5 µseconds = 250 bits @ 10 Mb/s</a:t>
            </a:r>
          </a:p>
          <a:p>
            <a:pPr lvl="1"/>
            <a:r>
              <a:rPr lang="en-US" altLang="zh-CN" dirty="0"/>
              <a:t>Header was 14 bytes</a:t>
            </a:r>
          </a:p>
          <a:p>
            <a:pPr lvl="1"/>
            <a:r>
              <a:rPr lang="en-US" altLang="zh-CN" dirty="0"/>
              <a:t>Needed to pad packets to </a:t>
            </a:r>
            <a:r>
              <a:rPr lang="en-US" altLang="zh-CN" dirty="0">
                <a:solidFill>
                  <a:srgbClr val="0096FF"/>
                </a:solidFill>
              </a:rPr>
              <a:t>at least 250 bits </a:t>
            </a:r>
            <a:r>
              <a:rPr lang="en-US" altLang="zh-CN" dirty="0"/>
              <a:t>(~32 bytes)</a:t>
            </a:r>
          </a:p>
          <a:p>
            <a:r>
              <a:rPr lang="en-US" altLang="zh-CN" dirty="0"/>
              <a:t>Emergent property: </a:t>
            </a:r>
            <a:r>
              <a:rPr lang="en-US" altLang="zh-CN" dirty="0">
                <a:solidFill>
                  <a:srgbClr val="0096FF"/>
                </a:solidFill>
              </a:rPr>
              <a:t>Minimum packet size</a:t>
            </a:r>
            <a:r>
              <a:rPr lang="en-US" altLang="zh-CN" dirty="0"/>
              <a:t>!</a:t>
            </a:r>
          </a:p>
          <a:p>
            <a:pPr lvl="1"/>
            <a:r>
              <a:rPr lang="en-US" altLang="zh-CN" dirty="0"/>
              <a:t>The 250-bit minimum packet size is a surprise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49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066857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>
              <a:ea typeface="+mn-ea"/>
              <a:cs typeface="+mn-ea"/>
              <a:sym typeface="+mn-lt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>
              <a:ea typeface="+mn-ea"/>
              <a:cs typeface="+mn-ea"/>
              <a:sym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0500" y="-714375"/>
            <a:ext cx="9525000" cy="714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52539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 Propagation of Effects </a:t>
            </a:r>
            <a:r>
              <a:rPr lang="en-US" altLang="zh-CN" baseline="30000" dirty="0"/>
              <a:t>[Cole'69]</a:t>
            </a:r>
            <a:endParaRPr lang="zh-CN" altLang="en-US" baseline="300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zh-CN" sz="2000" dirty="0"/>
              <a:t>WHO: tried control malaria in North Borneo </a:t>
            </a:r>
          </a:p>
          <a:p>
            <a:pPr lvl="1"/>
            <a:r>
              <a:rPr lang="en-US" altLang="zh-CN" sz="1800" dirty="0"/>
              <a:t>Sprayed villages with DDT</a:t>
            </a:r>
          </a:p>
          <a:p>
            <a:pPr lvl="1"/>
            <a:r>
              <a:rPr lang="en-US" altLang="zh-CN" sz="1800" dirty="0"/>
              <a:t>Wiped out mosquitoes, but ….</a:t>
            </a:r>
          </a:p>
          <a:p>
            <a:pPr lvl="1"/>
            <a:r>
              <a:rPr lang="en-US" altLang="zh-CN" sz="1800" dirty="0"/>
              <a:t>Roaches collected DDT in tissue</a:t>
            </a:r>
          </a:p>
          <a:p>
            <a:pPr lvl="1"/>
            <a:r>
              <a:rPr lang="en-US" altLang="zh-CN" sz="1800" dirty="0"/>
              <a:t>Lizards ate roaches and became slower</a:t>
            </a:r>
          </a:p>
          <a:p>
            <a:pPr lvl="1"/>
            <a:r>
              <a:rPr lang="en-US" altLang="zh-CN" sz="1800" dirty="0"/>
              <a:t>Easy target for cats</a:t>
            </a:r>
          </a:p>
          <a:p>
            <a:pPr lvl="1"/>
            <a:r>
              <a:rPr lang="en-US" altLang="zh-CN" sz="1800" dirty="0"/>
              <a:t>Cats didn't deal with DDT well and died</a:t>
            </a:r>
          </a:p>
          <a:p>
            <a:pPr lvl="1"/>
            <a:r>
              <a:rPr lang="en-US" altLang="zh-CN" sz="1800" dirty="0"/>
              <a:t>Forest rats moved into villages</a:t>
            </a:r>
          </a:p>
          <a:p>
            <a:pPr lvl="1"/>
            <a:r>
              <a:rPr lang="en-US" altLang="zh-CN" sz="1800" dirty="0"/>
              <a:t>Rats carried the bacillus for the plague</a:t>
            </a:r>
          </a:p>
          <a:p>
            <a:r>
              <a:rPr lang="en-US" altLang="zh-CN" sz="2000" dirty="0"/>
              <a:t>WHO just replaced </a:t>
            </a:r>
            <a:r>
              <a:rPr lang="en-US" altLang="zh-CN" sz="2000" dirty="0">
                <a:solidFill>
                  <a:srgbClr val="0096FF"/>
                </a:solidFill>
              </a:rPr>
              <a:t>malaria </a:t>
            </a:r>
            <a:r>
              <a:rPr lang="en-US" altLang="zh-CN" sz="2000" dirty="0"/>
              <a:t>with the </a:t>
            </a:r>
            <a:r>
              <a:rPr lang="en-US" altLang="zh-CN" sz="2000" dirty="0">
                <a:solidFill>
                  <a:srgbClr val="0096FF"/>
                </a:solidFill>
              </a:rPr>
              <a:t>plague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7FB38-4DA8-4D40-A1B7-468F17DAFC82}" type="slidenum">
              <a:rPr lang="zh-CN" altLang="en-US" smtClean="0"/>
              <a:t>50</a:t>
            </a:fld>
            <a:endParaRPr lang="zh-CN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90325" y="913284"/>
            <a:ext cx="1013787" cy="714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76258" y="277214"/>
            <a:ext cx="957563" cy="5791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20155" y="2612116"/>
            <a:ext cx="958085" cy="9962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03051" y="1722718"/>
            <a:ext cx="792286" cy="8293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96591" l="13534" r="96241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90325" y="3351481"/>
            <a:ext cx="1266825" cy="1397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7" name="Picture 7"/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40043" y="4938676"/>
            <a:ext cx="1476375" cy="619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1224057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Example: No Small Changes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33501"/>
            <a:ext cx="8229600" cy="2507775"/>
          </a:xfrm>
        </p:spPr>
        <p:txBody>
          <a:bodyPr>
            <a:normAutofit/>
          </a:bodyPr>
          <a:lstStyle/>
          <a:p>
            <a:r>
              <a:rPr lang="en-US" altLang="zh-CN" sz="2000" dirty="0"/>
              <a:t>Phone network features</a:t>
            </a:r>
          </a:p>
          <a:p>
            <a:pPr lvl="1"/>
            <a:r>
              <a:rPr lang="en-US" altLang="zh-CN" sz="1800" dirty="0">
                <a:solidFill>
                  <a:srgbClr val="0096FF"/>
                </a:solidFill>
              </a:rPr>
              <a:t>CF</a:t>
            </a:r>
            <a:r>
              <a:rPr lang="en-US" altLang="zh-CN" sz="1800" dirty="0"/>
              <a:t>: Call Forwarding</a:t>
            </a:r>
          </a:p>
          <a:p>
            <a:pPr lvl="1"/>
            <a:r>
              <a:rPr lang="en-US" altLang="zh-CN" sz="1800" dirty="0">
                <a:solidFill>
                  <a:srgbClr val="0096FF"/>
                </a:solidFill>
              </a:rPr>
              <a:t>CNDB</a:t>
            </a:r>
            <a:r>
              <a:rPr lang="en-US" altLang="zh-CN" sz="1800" dirty="0"/>
              <a:t>: Call Number Delivery Blocking</a:t>
            </a:r>
          </a:p>
          <a:p>
            <a:pPr lvl="2"/>
            <a:r>
              <a:rPr lang="en-US" altLang="zh-CN" sz="1600" dirty="0"/>
              <a:t>The</a:t>
            </a:r>
            <a:r>
              <a:rPr lang="zh-CN" altLang="en-US" sz="1600" dirty="0"/>
              <a:t> </a:t>
            </a:r>
            <a:r>
              <a:rPr lang="en-US" altLang="zh-CN" sz="1600" dirty="0"/>
              <a:t>caller's</a:t>
            </a:r>
            <a:r>
              <a:rPr lang="zh-CN" altLang="en-US" sz="1600" dirty="0"/>
              <a:t> </a:t>
            </a:r>
            <a:r>
              <a:rPr lang="en-US" altLang="zh-CN" sz="1600" dirty="0"/>
              <a:t>number</a:t>
            </a:r>
            <a:r>
              <a:rPr lang="zh-CN" altLang="en-US" sz="1600" dirty="0"/>
              <a:t> </a:t>
            </a:r>
            <a:r>
              <a:rPr lang="en-US" altLang="zh-CN" sz="1600" dirty="0"/>
              <a:t>should</a:t>
            </a:r>
            <a:r>
              <a:rPr lang="zh-CN" altLang="en-US" sz="1600" dirty="0"/>
              <a:t> </a:t>
            </a:r>
            <a:r>
              <a:rPr lang="en-US" altLang="zh-CN" sz="1600" dirty="0"/>
              <a:t>be</a:t>
            </a:r>
            <a:r>
              <a:rPr lang="zh-CN" altLang="en-US" sz="1600" dirty="0"/>
              <a:t> </a:t>
            </a:r>
            <a:r>
              <a:rPr lang="en-US" altLang="zh-CN" sz="1600" dirty="0"/>
              <a:t>hidden</a:t>
            </a:r>
          </a:p>
          <a:p>
            <a:pPr lvl="1"/>
            <a:r>
              <a:rPr lang="en-US" altLang="zh-CN" sz="1800" dirty="0">
                <a:solidFill>
                  <a:srgbClr val="0096FF"/>
                </a:solidFill>
              </a:rPr>
              <a:t>ACB</a:t>
            </a:r>
            <a:r>
              <a:rPr lang="en-US" altLang="zh-CN" sz="1800" dirty="0"/>
              <a:t>: Automatic Call Back</a:t>
            </a:r>
          </a:p>
          <a:p>
            <a:pPr lvl="1"/>
            <a:r>
              <a:rPr lang="en-US" altLang="zh-CN" sz="1800" dirty="0">
                <a:solidFill>
                  <a:srgbClr val="0096FF"/>
                </a:solidFill>
              </a:rPr>
              <a:t>IB</a:t>
            </a:r>
            <a:r>
              <a:rPr lang="en-US" altLang="zh-CN" sz="1800" dirty="0"/>
              <a:t>: Itemized Billing</a:t>
            </a:r>
          </a:p>
          <a:p>
            <a:pPr marL="457200" lvl="1" indent="0">
              <a:buNone/>
            </a:pPr>
            <a:endParaRPr lang="en-US" altLang="zh-CN" sz="1800" dirty="0"/>
          </a:p>
          <a:p>
            <a:endParaRPr lang="zh-CN" altLang="en-US" sz="2400" dirty="0"/>
          </a:p>
        </p:txBody>
      </p:sp>
      <p:sp>
        <p:nvSpPr>
          <p:cNvPr id="4" name="椭圆 3"/>
          <p:cNvSpPr/>
          <p:nvPr/>
        </p:nvSpPr>
        <p:spPr>
          <a:xfrm>
            <a:off x="6084168" y="1934386"/>
            <a:ext cx="576064" cy="576064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latin typeface="Arial" panose="020B0604020202020204" pitchFamily="34" charset="0"/>
              </a:rPr>
              <a:t>A</a:t>
            </a:r>
            <a:endParaRPr lang="zh-CN" altLang="en-US" sz="28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7740352" y="1934386"/>
            <a:ext cx="576064" cy="576064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latin typeface="Arial" panose="020B0604020202020204" pitchFamily="34" charset="0"/>
              </a:rPr>
              <a:t>C</a:t>
            </a:r>
            <a:endParaRPr lang="zh-CN" altLang="en-US" sz="28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cxnSp>
        <p:nvCxnSpPr>
          <p:cNvPr id="8" name="直接箭头连接符 7"/>
          <p:cNvCxnSpPr>
            <a:stCxn id="4" idx="6"/>
            <a:endCxn id="5" idx="2"/>
          </p:cNvCxnSpPr>
          <p:nvPr/>
        </p:nvCxnSpPr>
        <p:spPr>
          <a:xfrm>
            <a:off x="6660232" y="2222418"/>
            <a:ext cx="1080120" cy="0"/>
          </a:xfrm>
          <a:prstGeom prst="straightConnector1">
            <a:avLst/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曲线连接符 9"/>
          <p:cNvCxnSpPr>
            <a:stCxn id="5" idx="4"/>
            <a:endCxn id="4" idx="4"/>
          </p:cNvCxnSpPr>
          <p:nvPr/>
        </p:nvCxnSpPr>
        <p:spPr>
          <a:xfrm rot="5400000">
            <a:off x="7200292" y="1682358"/>
            <a:ext cx="12700" cy="1656184"/>
          </a:xfrm>
          <a:prstGeom prst="curvedConnector3">
            <a:avLst>
              <a:gd name="adj1" fmla="val 3776472"/>
            </a:avLst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6907583" y="2997885"/>
            <a:ext cx="52770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chemeClr val="accent1"/>
                </a:solidFill>
                <a:latin typeface="Arial" panose="020B0604020202020204" pitchFamily="34" charset="0"/>
              </a:rPr>
              <a:t>??</a:t>
            </a:r>
            <a:endParaRPr lang="zh-CN" altLang="en-US" sz="2400" dirty="0">
              <a:solidFill>
                <a:schemeClr val="accent1"/>
              </a:solidFill>
              <a:latin typeface="Arial" panose="020B0604020202020204" pitchFamily="34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6084230" y="1396826"/>
            <a:ext cx="58863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accent1"/>
                </a:solidFill>
                <a:latin typeface="Arial" panose="020B0604020202020204" pitchFamily="34" charset="0"/>
              </a:rPr>
              <a:t>CF</a:t>
            </a:r>
            <a:endParaRPr lang="zh-CN" altLang="en-US" dirty="0">
              <a:solidFill>
                <a:schemeClr val="accent1"/>
              </a:solidFill>
              <a:latin typeface="Arial" panose="020B0604020202020204" pitchFamily="34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7734064" y="1396826"/>
            <a:ext cx="58863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accent1"/>
                </a:solidFill>
                <a:latin typeface="Arial" panose="020B0604020202020204" pitchFamily="34" charset="0"/>
              </a:rPr>
              <a:t>CF</a:t>
            </a:r>
            <a:endParaRPr lang="zh-CN" altLang="en-US" dirty="0">
              <a:solidFill>
                <a:schemeClr val="accent1"/>
              </a:solidFill>
              <a:latin typeface="Arial" panose="020B0604020202020204" pitchFamily="34" charset="0"/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1259632" y="4681208"/>
            <a:ext cx="576064" cy="576064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latin typeface="Arial" panose="020B0604020202020204" pitchFamily="34" charset="0"/>
              </a:rPr>
              <a:t>A</a:t>
            </a:r>
            <a:endParaRPr lang="zh-CN" altLang="en-US" sz="28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2915816" y="4681208"/>
            <a:ext cx="576064" cy="576064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latin typeface="Arial" panose="020B0604020202020204" pitchFamily="34" charset="0"/>
              </a:rPr>
              <a:t>B</a:t>
            </a:r>
            <a:endParaRPr lang="zh-CN" altLang="en-US" sz="28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cxnSp>
        <p:nvCxnSpPr>
          <p:cNvPr id="17" name="直接箭头连接符 16"/>
          <p:cNvCxnSpPr>
            <a:stCxn id="15" idx="6"/>
            <a:endCxn id="16" idx="2"/>
          </p:cNvCxnSpPr>
          <p:nvPr/>
        </p:nvCxnSpPr>
        <p:spPr>
          <a:xfrm>
            <a:off x="1835696" y="4969240"/>
            <a:ext cx="1080120" cy="0"/>
          </a:xfrm>
          <a:prstGeom prst="straightConnector1">
            <a:avLst/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/>
          <p:cNvSpPr/>
          <p:nvPr/>
        </p:nvSpPr>
        <p:spPr>
          <a:xfrm>
            <a:off x="1001285" y="4108343"/>
            <a:ext cx="10927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solidFill>
                  <a:schemeClr val="accent1"/>
                </a:solidFill>
                <a:latin typeface="Arial" panose="020B0604020202020204" pitchFamily="34" charset="0"/>
              </a:rPr>
              <a:t>CNDB</a:t>
            </a:r>
            <a:endParaRPr lang="zh-CN" altLang="en-US" dirty="0">
              <a:solidFill>
                <a:schemeClr val="accent1"/>
              </a:solidFill>
              <a:latin typeface="Arial" panose="020B0604020202020204" pitchFamily="34" charset="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2480624" y="4143648"/>
            <a:ext cx="14464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solidFill>
                  <a:schemeClr val="accent1"/>
                </a:solidFill>
                <a:latin typeface="Arial" panose="020B0604020202020204" pitchFamily="34" charset="0"/>
              </a:rPr>
              <a:t>ACB + IB</a:t>
            </a:r>
            <a:endParaRPr lang="zh-CN" altLang="en-US" dirty="0">
              <a:solidFill>
                <a:schemeClr val="accent1"/>
              </a:solidFill>
              <a:latin typeface="Arial" panose="020B0604020202020204" pitchFamily="34" charset="0"/>
            </a:endParaRPr>
          </a:p>
        </p:txBody>
      </p:sp>
      <p:sp>
        <p:nvSpPr>
          <p:cNvPr id="22" name="内容占位符 2"/>
          <p:cNvSpPr txBox="1">
            <a:spLocks/>
          </p:cNvSpPr>
          <p:nvPr/>
        </p:nvSpPr>
        <p:spPr>
          <a:xfrm>
            <a:off x="3995936" y="4113057"/>
            <a:ext cx="5016497" cy="15848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b="0" i="0" kern="1200">
                <a:solidFill>
                  <a:schemeClr val="tx1"/>
                </a:solidFill>
                <a:latin typeface="Myriad Pro Light SemiCond"/>
                <a:ea typeface="楷体"/>
                <a:cs typeface="Myriad Pro Light SemiCond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b="0" i="0" kern="1200">
                <a:solidFill>
                  <a:schemeClr val="tx1"/>
                </a:solidFill>
                <a:latin typeface="Myriad Pro Light SemiCond"/>
                <a:ea typeface="楷体"/>
                <a:cs typeface="Myriad Pro Light SemiCond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b="0" i="0" kern="1200">
                <a:solidFill>
                  <a:schemeClr val="tx1"/>
                </a:solidFill>
                <a:latin typeface="Myriad Pro Light SemiCond"/>
                <a:ea typeface="楷体"/>
                <a:cs typeface="Myriad Pro Light SemiCond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b="0" i="0" kern="1200">
                <a:solidFill>
                  <a:schemeClr val="tx1"/>
                </a:solidFill>
                <a:latin typeface="Myriad Pro Light SemiCond"/>
                <a:ea typeface="楷体"/>
                <a:cs typeface="Myriad Pro Light SemiCond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b="0" i="0" kern="1200">
                <a:solidFill>
                  <a:schemeClr val="tx1"/>
                </a:solidFill>
                <a:latin typeface="Myriad Pro Light SemiCond"/>
                <a:ea typeface="楷体"/>
                <a:cs typeface="Myriad Pro Light SemiCond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A calls B, B is busy</a:t>
            </a:r>
          </a:p>
          <a:p>
            <a:pPr lvl="1"/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Once B is done, B automatically</a:t>
            </a: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calls A</a:t>
            </a:r>
          </a:p>
          <a:p>
            <a:pPr lvl="1"/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A's (caller)</a:t>
            </a: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number appears on B's bill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51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9637923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 Incommensurate Scaling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000" dirty="0"/>
              <a:t>As a system increases in size or speed, not all parts of it follow the same scaling rules</a:t>
            </a:r>
          </a:p>
          <a:p>
            <a:pPr lvl="1"/>
            <a:r>
              <a:rPr lang="en-US" altLang="zh-CN" dirty="0"/>
              <a:t>So things stop working</a:t>
            </a:r>
          </a:p>
          <a:p>
            <a:r>
              <a:rPr lang="en-US" altLang="zh-CN" sz="2000" dirty="0"/>
              <a:t>The mathematical description </a:t>
            </a:r>
          </a:p>
          <a:p>
            <a:pPr lvl="1"/>
            <a:r>
              <a:rPr lang="en-US" altLang="zh-CN" dirty="0"/>
              <a:t>Different parts of the system exhibit different orders of growth</a:t>
            </a:r>
          </a:p>
          <a:p>
            <a:endParaRPr lang="zh-CN" altLang="en-US" sz="20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7FB38-4DA8-4D40-A1B7-468F17DAFC82}" type="slidenum">
              <a:rPr lang="zh-CN" altLang="en-US" smtClean="0"/>
              <a:t>52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4959832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3. Incommensurate Scaling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33501"/>
            <a:ext cx="6923112" cy="3771636"/>
          </a:xfrm>
        </p:spPr>
        <p:txBody>
          <a:bodyPr>
            <a:normAutofit/>
          </a:bodyPr>
          <a:lstStyle/>
          <a:p>
            <a:pPr algn="just"/>
            <a:r>
              <a:rPr lang="en-US" altLang="zh-CN" sz="2400" dirty="0"/>
              <a:t>Galileo in 1638</a:t>
            </a:r>
          </a:p>
          <a:p>
            <a:pPr lvl="1" algn="just"/>
            <a:r>
              <a:rPr lang="en-US" altLang="ja-JP" sz="1600" dirty="0">
                <a:latin typeface="Times New Roman" pitchFamily="18" charset="0"/>
                <a:cs typeface="Times New Roman" pitchFamily="18" charset="0"/>
              </a:rPr>
              <a:t>To illustrate briefly, I have sketched a bone whose natural </a:t>
            </a:r>
            <a:r>
              <a:rPr lang="en-US" altLang="ja-JP" sz="1600" u="sng" dirty="0">
                <a:latin typeface="Times New Roman" pitchFamily="18" charset="0"/>
                <a:cs typeface="Times New Roman" pitchFamily="18" charset="0"/>
              </a:rPr>
              <a:t>length has been increased three times </a:t>
            </a:r>
            <a:r>
              <a:rPr lang="en-US" altLang="ja-JP" sz="1600" dirty="0">
                <a:latin typeface="Times New Roman" pitchFamily="18" charset="0"/>
                <a:cs typeface="Times New Roman" pitchFamily="18" charset="0"/>
              </a:rPr>
              <a:t>and whose </a:t>
            </a:r>
            <a:r>
              <a:rPr lang="en-US" altLang="ja-JP" sz="1600" u="sng" dirty="0">
                <a:latin typeface="Times New Roman" pitchFamily="18" charset="0"/>
                <a:cs typeface="Times New Roman" pitchFamily="18" charset="0"/>
              </a:rPr>
              <a:t>thickness has been multiplied</a:t>
            </a:r>
            <a:r>
              <a:rPr lang="en-US" altLang="ja-JP" sz="1600" dirty="0">
                <a:latin typeface="Times New Roman" pitchFamily="18" charset="0"/>
                <a:cs typeface="Times New Roman" pitchFamily="18" charset="0"/>
              </a:rPr>
              <a:t> until, for a correspondingly large animal, it would perform the same function which the small bone performs for its small animal. </a:t>
            </a:r>
            <a:endParaRPr lang="zh-CN" altLang="en-US" sz="1600" dirty="0">
              <a:latin typeface="Times New Roman" pitchFamily="18" charset="0"/>
              <a:cs typeface="Times New Roman" pitchFamily="18" charset="0"/>
            </a:endParaRPr>
          </a:p>
          <a:p>
            <a:pPr lvl="1"/>
            <a:r>
              <a:rPr lang="en-US" altLang="ja-JP" sz="1600" dirty="0">
                <a:latin typeface="Times New Roman" pitchFamily="18" charset="0"/>
                <a:cs typeface="Times New Roman" pitchFamily="18" charset="0"/>
              </a:rPr>
              <a:t>From the figures here shown</a:t>
            </a:r>
            <a:br>
              <a:rPr lang="zh-CN" altLang="en-US" sz="1600" dirty="0">
                <a:latin typeface="Times New Roman" pitchFamily="18" charset="0"/>
                <a:cs typeface="Times New Roman" pitchFamily="18" charset="0"/>
              </a:rPr>
            </a:br>
            <a:r>
              <a:rPr lang="en-US" altLang="ja-JP" sz="1600" dirty="0">
                <a:latin typeface="Times New Roman" pitchFamily="18" charset="0"/>
                <a:cs typeface="Times New Roman" pitchFamily="18" charset="0"/>
              </a:rPr>
              <a:t> you can see how </a:t>
            </a:r>
            <a:r>
              <a:rPr lang="en-US" altLang="ja-JP" sz="1600" u="sng" dirty="0">
                <a:latin typeface="Times New Roman" pitchFamily="18" charset="0"/>
                <a:cs typeface="Times New Roman" pitchFamily="18" charset="0"/>
              </a:rPr>
              <a:t>out of pro-</a:t>
            </a:r>
            <a:br>
              <a:rPr lang="en-US" altLang="ja-JP" sz="1600" u="sng" dirty="0">
                <a:latin typeface="Times New Roman" pitchFamily="18" charset="0"/>
                <a:cs typeface="Times New Roman" pitchFamily="18" charset="0"/>
              </a:rPr>
            </a:br>
            <a:r>
              <a:rPr lang="en-US" altLang="ja-JP" sz="1600" u="sng" dirty="0">
                <a:latin typeface="Times New Roman" pitchFamily="18" charset="0"/>
                <a:cs typeface="Times New Roman" pitchFamily="18" charset="0"/>
              </a:rPr>
              <a:t>portion </a:t>
            </a:r>
            <a:r>
              <a:rPr lang="en-US" altLang="ja-JP" sz="1600" dirty="0">
                <a:latin typeface="Times New Roman" pitchFamily="18" charset="0"/>
                <a:cs typeface="Times New Roman" pitchFamily="18" charset="0"/>
              </a:rPr>
              <a:t>the</a:t>
            </a:r>
            <a:r>
              <a:rPr lang="zh-CN" altLang="en-US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ja-JP" sz="1600" dirty="0">
                <a:latin typeface="Times New Roman" pitchFamily="18" charset="0"/>
                <a:cs typeface="Times New Roman" pitchFamily="18" charset="0"/>
              </a:rPr>
              <a:t>enlarged bone </a:t>
            </a:r>
            <a:br>
              <a:rPr lang="zh-CN" altLang="en-US" sz="1600" dirty="0">
                <a:latin typeface="Times New Roman" pitchFamily="18" charset="0"/>
                <a:cs typeface="Times New Roman" pitchFamily="18" charset="0"/>
              </a:rPr>
            </a:br>
            <a:r>
              <a:rPr lang="en-US" altLang="ja-JP" sz="1600" dirty="0">
                <a:latin typeface="Times New Roman" pitchFamily="18" charset="0"/>
                <a:cs typeface="Times New Roman" pitchFamily="18" charset="0"/>
              </a:rPr>
              <a:t>appears. </a:t>
            </a:r>
            <a:endParaRPr lang="en-US" altLang="ja-JP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7FB38-4DA8-4D40-A1B7-468F17DAFC82}" type="slidenum">
              <a:rPr lang="zh-CN" altLang="en-US" smtClean="0"/>
              <a:t>53</a:t>
            </a:fld>
            <a:endParaRPr lang="zh-CN" altLang="en-US" dirty="0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27984" y="3724935"/>
            <a:ext cx="2865503" cy="13865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80312" y="362456"/>
            <a:ext cx="1306488" cy="1533703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8033556" y="1606010"/>
            <a:ext cx="7425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</a:rPr>
              <a:t>Galileo</a:t>
            </a:r>
            <a:endParaRPr lang="zh-CN" altLang="en-US" sz="14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066403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3. Incommensurate Scaling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561356"/>
            <a:ext cx="8229600" cy="3339588"/>
          </a:xfrm>
        </p:spPr>
        <p:txBody>
          <a:bodyPr>
            <a:normAutofit/>
          </a:bodyPr>
          <a:lstStyle/>
          <a:p>
            <a:r>
              <a:rPr lang="en-US" altLang="zh-CN" sz="2400" dirty="0"/>
              <a:t>Galileo in 1638</a:t>
            </a:r>
          </a:p>
          <a:p>
            <a:pPr lvl="1"/>
            <a:r>
              <a:rPr lang="en-US" altLang="ja-JP" dirty="0">
                <a:latin typeface="Times New Roman" pitchFamily="18" charset="0"/>
                <a:cs typeface="Times New Roman" pitchFamily="18" charset="0"/>
              </a:rPr>
              <a:t>Clearly then if one wishes to maintain in a great giant the same proportion of limb as that found in an ordinary man he must either find a harder and stronger material for making the bones, or he must admit a diminution of strength in comparison with men of </a:t>
            </a:r>
            <a:br>
              <a:rPr lang="en-US" altLang="ja-JP" dirty="0">
                <a:latin typeface="Times New Roman" pitchFamily="18" charset="0"/>
                <a:cs typeface="Times New Roman" pitchFamily="18" charset="0"/>
              </a:rPr>
            </a:br>
            <a:r>
              <a:rPr lang="en-US" altLang="ja-JP" dirty="0">
                <a:latin typeface="Times New Roman" pitchFamily="18" charset="0"/>
                <a:cs typeface="Times New Roman" pitchFamily="18" charset="0"/>
              </a:rPr>
              <a:t>medium stature; for if his height be increased </a:t>
            </a:r>
            <a:br>
              <a:rPr lang="en-US" altLang="ja-JP" dirty="0">
                <a:latin typeface="Times New Roman" pitchFamily="18" charset="0"/>
                <a:cs typeface="Times New Roman" pitchFamily="18" charset="0"/>
              </a:rPr>
            </a:br>
            <a:r>
              <a:rPr lang="en-US" altLang="ja-JP" dirty="0">
                <a:latin typeface="Times New Roman" pitchFamily="18" charset="0"/>
                <a:cs typeface="Times New Roman" pitchFamily="18" charset="0"/>
              </a:rPr>
              <a:t>inordinately he will fall and be crushed under </a:t>
            </a:r>
            <a:br>
              <a:rPr lang="en-US" altLang="ja-JP" dirty="0">
                <a:latin typeface="Times New Roman" pitchFamily="18" charset="0"/>
                <a:cs typeface="Times New Roman" pitchFamily="18" charset="0"/>
              </a:rPr>
            </a:br>
            <a:r>
              <a:rPr lang="en-US" altLang="ja-JP" dirty="0">
                <a:latin typeface="Times New Roman" pitchFamily="18" charset="0"/>
                <a:cs typeface="Times New Roman" pitchFamily="18" charset="0"/>
              </a:rPr>
              <a:t>his own weight. </a:t>
            </a:r>
            <a:endParaRPr lang="en-US" altLang="ja-JP" sz="1100" dirty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ja-JP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7FB38-4DA8-4D40-A1B7-468F17DAFC82}" type="slidenum">
              <a:rPr lang="zh-CN" altLang="en-US" smtClean="0"/>
              <a:t>54</a:t>
            </a:fld>
            <a:endParaRPr lang="zh-CN" alt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32240" y="3197824"/>
            <a:ext cx="1533525" cy="2381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80312" y="362456"/>
            <a:ext cx="1306488" cy="1533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50883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3. Incommensurate Scaling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489346"/>
            <a:ext cx="8229600" cy="3411597"/>
          </a:xfrm>
        </p:spPr>
        <p:txBody>
          <a:bodyPr>
            <a:normAutofit/>
          </a:bodyPr>
          <a:lstStyle/>
          <a:p>
            <a:r>
              <a:rPr lang="en-US" altLang="zh-CN" sz="2400" dirty="0"/>
              <a:t>Galileo in 1638</a:t>
            </a:r>
          </a:p>
          <a:p>
            <a:pPr lvl="1"/>
            <a:r>
              <a:rPr lang="en-US" altLang="ja-JP" dirty="0">
                <a:latin typeface="Times New Roman" pitchFamily="18" charset="0"/>
                <a:cs typeface="Times New Roman" pitchFamily="18" charset="0"/>
              </a:rPr>
              <a:t>Whereas, if the size of a body be diminished, the strength of that body is not diminished in the same proportion; indeed the smaller the body the greater its relative strength. Thus a small dog could probably carry on his back two or three dogs of his own size; but I believe that a horse could not carry even one of his own size. 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7FB38-4DA8-4D40-A1B7-468F17DAFC82}" type="slidenum">
              <a:rPr lang="zh-CN" altLang="en-US" smtClean="0"/>
              <a:t>55</a:t>
            </a:fld>
            <a:endParaRPr lang="zh-CN" alt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flipH="1">
            <a:off x="1926084" y="4225653"/>
            <a:ext cx="1277764" cy="11123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24128" y="3616642"/>
            <a:ext cx="2406774" cy="18324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80312" y="362456"/>
            <a:ext cx="1306488" cy="1533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87847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 b="1">
                <a:solidFill>
                  <a:schemeClr val="tx1"/>
                </a:solidFill>
                <a:latin typeface="Comic Sans MS" pitchFamily="66" charset="0"/>
                <a:ea typeface="宋体" pitchFamily="2" charset="-122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mic Sans MS" pitchFamily="66" charset="0"/>
                <a:ea typeface="宋体" pitchFamily="2" charset="-122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mic Sans MS" pitchFamily="66" charset="0"/>
                <a:ea typeface="宋体" pitchFamily="2" charset="-122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mic Sans MS" pitchFamily="66" charset="0"/>
                <a:ea typeface="宋体" pitchFamily="2" charset="-122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mic Sans MS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pitchFamily="66" charset="0"/>
                <a:ea typeface="宋体" pitchFamily="2" charset="-122"/>
              </a:defRPr>
            </a:lvl9pPr>
          </a:lstStyle>
          <a:p>
            <a:fld id="{CAE0B33B-EC47-4A38-9EA8-5800DBC6CF86}" type="slidenum">
              <a:rPr lang="zh-CN" altLang="en-US" sz="1400" b="0" smtClean="0">
                <a:latin typeface="Arial" panose="020B0604020202020204" pitchFamily="34" charset="0"/>
                <a:ea typeface="Adobe 楷体 Std R" charset="-122"/>
              </a:rPr>
              <a:pPr/>
              <a:t>56</a:t>
            </a:fld>
            <a:endParaRPr lang="en-US" altLang="zh-CN" sz="1400" b="0" dirty="0">
              <a:latin typeface="Arial" panose="020B0604020202020204" pitchFamily="34" charset="0"/>
              <a:ea typeface="Adobe 楷体 Std R" charset="-122"/>
            </a:endParaRPr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1640" y="1117307"/>
            <a:ext cx="6781800" cy="44044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scene3d>
            <a:camera prst="orthographicFront">
              <a:rot lat="0" lon="0" rev="21570000"/>
            </a:camera>
            <a:lightRig rig="threePt" dir="t"/>
          </a:scene3d>
        </p:spPr>
      </p:pic>
      <p:sp>
        <p:nvSpPr>
          <p:cNvPr id="6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3. Incommensurate Scaling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3376430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168E4F-6134-014F-9725-F44DAEA94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Example:</a:t>
            </a:r>
            <a:r>
              <a:rPr kumimoji="1" lang="zh-CN" altLang="en-US" dirty="0"/>
              <a:t> </a:t>
            </a:r>
            <a:r>
              <a:rPr kumimoji="1" lang="en-US" altLang="zh-CN" dirty="0"/>
              <a:t>Scaling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Figures</a:t>
            </a:r>
            <a:r>
              <a:rPr kumimoji="1" lang="zh-CN" altLang="en-US" dirty="0"/>
              <a:t> </a:t>
            </a:r>
            <a:r>
              <a:rPr kumimoji="1" lang="en-US" altLang="zh-CN" dirty="0"/>
              <a:t>in</a:t>
            </a:r>
            <a:r>
              <a:rPr kumimoji="1" lang="zh-CN" altLang="en-US" dirty="0"/>
              <a:t> </a:t>
            </a:r>
            <a:r>
              <a:rPr kumimoji="1" lang="en-US" altLang="zh-CN" dirty="0"/>
              <a:t>PPT</a:t>
            </a:r>
            <a:endParaRPr kumimoji="1" lang="zh-CN" altLang="en-US" dirty="0"/>
          </a:p>
        </p:txBody>
      </p:sp>
      <p:sp>
        <p:nvSpPr>
          <p:cNvPr id="62" name="Rectangle 4">
            <a:extLst>
              <a:ext uri="{FF2B5EF4-FFF2-40B4-BE49-F238E27FC236}">
                <a16:creationId xmlns:a16="http://schemas.microsoft.com/office/drawing/2014/main" id="{5D90989F-C00D-4446-B90B-5309F44AB76E}"/>
              </a:ext>
            </a:extLst>
          </p:cNvPr>
          <p:cNvSpPr/>
          <p:nvPr/>
        </p:nvSpPr>
        <p:spPr bwMode="auto">
          <a:xfrm>
            <a:off x="4479404" y="3001516"/>
            <a:ext cx="2178701" cy="1134740"/>
          </a:xfrm>
          <a:prstGeom prst="rect">
            <a:avLst/>
          </a:prstGeom>
          <a:ln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eaLnBrk="0" hangingPunct="0"/>
            <a:endParaRPr lang="zh-CN" sz="1400" dirty="0">
              <a:solidFill>
                <a:schemeClr val="tx1"/>
              </a:solidFill>
              <a:latin typeface="Arial" panose="020B0604020202020204" pitchFamily="34" charset="0"/>
              <a:ea typeface="DengXian" charset="0"/>
              <a:cs typeface="Arial" panose="020B0604020202020204" pitchFamily="34" charset="0"/>
            </a:endParaRPr>
          </a:p>
        </p:txBody>
      </p:sp>
      <p:sp>
        <p:nvSpPr>
          <p:cNvPr id="63" name="Rectangle 5">
            <a:extLst>
              <a:ext uri="{FF2B5EF4-FFF2-40B4-BE49-F238E27FC236}">
                <a16:creationId xmlns:a16="http://schemas.microsoft.com/office/drawing/2014/main" id="{AEB97448-38B7-7540-B9D1-786E77B17B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70004" y="3001516"/>
            <a:ext cx="2178701" cy="113474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1"/>
            </a:solidFill>
            <a:miter lim="800000"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 eaLnBrk="0" hangingPunct="0">
              <a:defRPr/>
            </a:pP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ea typeface="DengXian" charset="0"/>
                <a:cs typeface="Arial" panose="020B0604020202020204" pitchFamily="34" charset="0"/>
              </a:rPr>
              <a:t>Bug</a:t>
            </a:r>
          </a:p>
        </p:txBody>
      </p:sp>
      <p:sp>
        <p:nvSpPr>
          <p:cNvPr id="64" name="Rectangle 6">
            <a:extLst>
              <a:ext uri="{FF2B5EF4-FFF2-40B4-BE49-F238E27FC236}">
                <a16:creationId xmlns:a16="http://schemas.microsoft.com/office/drawing/2014/main" id="{AD89CDF6-2AE5-5344-8038-CDCB57CBA12D}"/>
              </a:ext>
            </a:extLst>
          </p:cNvPr>
          <p:cNvSpPr/>
          <p:nvPr/>
        </p:nvSpPr>
        <p:spPr bwMode="auto">
          <a:xfrm>
            <a:off x="6536804" y="3001516"/>
            <a:ext cx="2178701" cy="1134740"/>
          </a:xfrm>
          <a:prstGeom prst="rect">
            <a:avLst/>
          </a:prstGeom>
          <a:ln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eaLnBrk="0" hangingPunct="0"/>
            <a:endParaRPr lang="zh-CN" sz="1400" dirty="0">
              <a:solidFill>
                <a:schemeClr val="tx1"/>
              </a:solidFill>
              <a:latin typeface="Arial" panose="020B0604020202020204" pitchFamily="34" charset="0"/>
              <a:ea typeface="DengXian" charset="0"/>
              <a:cs typeface="Arial" panose="020B0604020202020204" pitchFamily="34" charset="0"/>
            </a:endParaRPr>
          </a:p>
        </p:txBody>
      </p:sp>
      <p:cxnSp>
        <p:nvCxnSpPr>
          <p:cNvPr id="65" name="Straight Arrow Connector 15">
            <a:extLst>
              <a:ext uri="{FF2B5EF4-FFF2-40B4-BE49-F238E27FC236}">
                <a16:creationId xmlns:a16="http://schemas.microsoft.com/office/drawing/2014/main" id="{08A3B02A-5A13-ED42-B1BB-D9EC3AD8365D}"/>
              </a:ext>
            </a:extLst>
          </p:cNvPr>
          <p:cNvCxnSpPr>
            <a:cxnSpLocks noChangeShapeType="1"/>
            <a:stCxn id="62" idx="0"/>
            <a:endCxn id="66" idx="2"/>
          </p:cNvCxnSpPr>
          <p:nvPr/>
        </p:nvCxnSpPr>
        <p:spPr bwMode="auto">
          <a:xfrm>
            <a:off x="5568755" y="3001516"/>
            <a:ext cx="533400" cy="563240"/>
          </a:xfrm>
          <a:prstGeom prst="straightConnector1">
            <a:avLst/>
          </a:prstGeom>
          <a:noFill/>
          <a:ln w="9525">
            <a:solidFill>
              <a:schemeClr val="accent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66" name="Rectangle 9">
            <a:extLst>
              <a:ext uri="{FF2B5EF4-FFF2-40B4-BE49-F238E27FC236}">
                <a16:creationId xmlns:a16="http://schemas.microsoft.com/office/drawing/2014/main" id="{8D576D0B-5DD6-4847-9467-54B6D88CC7AF}"/>
              </a:ext>
            </a:extLst>
          </p:cNvPr>
          <p:cNvSpPr/>
          <p:nvPr/>
        </p:nvSpPr>
        <p:spPr bwMode="auto">
          <a:xfrm>
            <a:off x="5012804" y="2430016"/>
            <a:ext cx="2178701" cy="1134740"/>
          </a:xfrm>
          <a:prstGeom prst="rect">
            <a:avLst/>
          </a:prstGeom>
          <a:ln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eaLnBrk="0" hangingPunct="0"/>
            <a:endParaRPr lang="zh-CN" sz="1400" dirty="0">
              <a:solidFill>
                <a:schemeClr val="tx1"/>
              </a:solidFill>
              <a:latin typeface="Arial" panose="020B0604020202020204" pitchFamily="34" charset="0"/>
              <a:ea typeface="DengXian" charset="0"/>
              <a:cs typeface="Arial" panose="020B0604020202020204" pitchFamily="34" charset="0"/>
            </a:endParaRPr>
          </a:p>
        </p:txBody>
      </p:sp>
      <p:sp>
        <p:nvSpPr>
          <p:cNvPr id="67" name="Rectangle 10">
            <a:extLst>
              <a:ext uri="{FF2B5EF4-FFF2-40B4-BE49-F238E27FC236}">
                <a16:creationId xmlns:a16="http://schemas.microsoft.com/office/drawing/2014/main" id="{C7ACA201-601C-D64C-9BD7-E8BB8A117C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36804" y="2430016"/>
            <a:ext cx="2178701" cy="113474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1"/>
            </a:solidFill>
            <a:miter lim="800000"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 eaLnBrk="0" hangingPunct="0">
              <a:defRPr/>
            </a:pP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ea typeface="DengXian" charset="0"/>
                <a:cs typeface="Arial" panose="020B0604020202020204" pitchFamily="34" charset="0"/>
              </a:rPr>
              <a:t>Bug</a:t>
            </a:r>
          </a:p>
        </p:txBody>
      </p:sp>
      <p:sp>
        <p:nvSpPr>
          <p:cNvPr id="68" name="Rectangle 11">
            <a:extLst>
              <a:ext uri="{FF2B5EF4-FFF2-40B4-BE49-F238E27FC236}">
                <a16:creationId xmlns:a16="http://schemas.microsoft.com/office/drawing/2014/main" id="{2159BD5A-F583-3945-8254-E4940A401313}"/>
              </a:ext>
            </a:extLst>
          </p:cNvPr>
          <p:cNvSpPr/>
          <p:nvPr/>
        </p:nvSpPr>
        <p:spPr bwMode="auto">
          <a:xfrm>
            <a:off x="4479404" y="1858516"/>
            <a:ext cx="2178701" cy="1134740"/>
          </a:xfrm>
          <a:prstGeom prst="rect">
            <a:avLst/>
          </a:prstGeom>
          <a:ln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eaLnBrk="0" hangingPunct="0"/>
            <a:endParaRPr lang="zh-CN" sz="1400" dirty="0">
              <a:solidFill>
                <a:schemeClr val="tx1"/>
              </a:solidFill>
              <a:latin typeface="Arial" panose="020B0604020202020204" pitchFamily="34" charset="0"/>
              <a:ea typeface="DengXian" charset="0"/>
              <a:cs typeface="Arial" panose="020B0604020202020204" pitchFamily="34" charset="0"/>
            </a:endParaRPr>
          </a:p>
        </p:txBody>
      </p:sp>
      <p:sp>
        <p:nvSpPr>
          <p:cNvPr id="69" name="Rectangle 12">
            <a:extLst>
              <a:ext uri="{FF2B5EF4-FFF2-40B4-BE49-F238E27FC236}">
                <a16:creationId xmlns:a16="http://schemas.microsoft.com/office/drawing/2014/main" id="{E0813F5B-3561-C948-A406-F66E7F784022}"/>
              </a:ext>
            </a:extLst>
          </p:cNvPr>
          <p:cNvSpPr/>
          <p:nvPr/>
        </p:nvSpPr>
        <p:spPr bwMode="auto">
          <a:xfrm>
            <a:off x="5470004" y="1858516"/>
            <a:ext cx="2178701" cy="1134740"/>
          </a:xfrm>
          <a:prstGeom prst="rect">
            <a:avLst/>
          </a:prstGeom>
          <a:ln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eaLnBrk="0" hangingPunct="0"/>
            <a:endParaRPr lang="zh-CN" sz="1400" dirty="0">
              <a:solidFill>
                <a:schemeClr val="tx1"/>
              </a:solidFill>
              <a:latin typeface="Arial" panose="020B0604020202020204" pitchFamily="34" charset="0"/>
              <a:ea typeface="DengXian" charset="0"/>
              <a:cs typeface="Arial" panose="020B0604020202020204" pitchFamily="34" charset="0"/>
            </a:endParaRPr>
          </a:p>
        </p:txBody>
      </p:sp>
      <p:sp>
        <p:nvSpPr>
          <p:cNvPr id="70" name="Rectangle 13">
            <a:extLst>
              <a:ext uri="{FF2B5EF4-FFF2-40B4-BE49-F238E27FC236}">
                <a16:creationId xmlns:a16="http://schemas.microsoft.com/office/drawing/2014/main" id="{DB50F049-D233-9E48-98DC-A99967D7B309}"/>
              </a:ext>
            </a:extLst>
          </p:cNvPr>
          <p:cNvSpPr/>
          <p:nvPr/>
        </p:nvSpPr>
        <p:spPr bwMode="auto">
          <a:xfrm>
            <a:off x="6536804" y="1858516"/>
            <a:ext cx="2178701" cy="1134740"/>
          </a:xfrm>
          <a:prstGeom prst="rect">
            <a:avLst/>
          </a:prstGeom>
          <a:ln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eaLnBrk="0" hangingPunct="0"/>
            <a:endParaRPr lang="zh-CN" sz="1400" dirty="0">
              <a:solidFill>
                <a:schemeClr val="tx1"/>
              </a:solidFill>
              <a:latin typeface="Arial" panose="020B0604020202020204" pitchFamily="34" charset="0"/>
              <a:ea typeface="DengXian" charset="0"/>
              <a:cs typeface="Arial" panose="020B0604020202020204" pitchFamily="34" charset="0"/>
            </a:endParaRPr>
          </a:p>
        </p:txBody>
      </p:sp>
      <p:cxnSp>
        <p:nvCxnSpPr>
          <p:cNvPr id="71" name="Straight Arrow Connector 30">
            <a:extLst>
              <a:ext uri="{FF2B5EF4-FFF2-40B4-BE49-F238E27FC236}">
                <a16:creationId xmlns:a16="http://schemas.microsoft.com/office/drawing/2014/main" id="{06D1D8B8-2E86-8049-9811-6814D6F14547}"/>
              </a:ext>
            </a:extLst>
          </p:cNvPr>
          <p:cNvCxnSpPr>
            <a:cxnSpLocks noChangeShapeType="1"/>
            <a:stCxn id="66" idx="2"/>
            <a:endCxn id="63" idx="0"/>
          </p:cNvCxnSpPr>
          <p:nvPr/>
        </p:nvCxnSpPr>
        <p:spPr bwMode="auto">
          <a:xfrm flipV="1">
            <a:off x="6102155" y="3001516"/>
            <a:ext cx="457200" cy="563240"/>
          </a:xfrm>
          <a:prstGeom prst="straightConnector1">
            <a:avLst/>
          </a:prstGeom>
          <a:noFill/>
          <a:ln w="9525">
            <a:solidFill>
              <a:schemeClr val="accent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72" name="Straight Arrow Connector 33">
            <a:extLst>
              <a:ext uri="{FF2B5EF4-FFF2-40B4-BE49-F238E27FC236}">
                <a16:creationId xmlns:a16="http://schemas.microsoft.com/office/drawing/2014/main" id="{8E672B53-5C3D-854E-BE99-A742CC7541AB}"/>
              </a:ext>
            </a:extLst>
          </p:cNvPr>
          <p:cNvCxnSpPr>
            <a:cxnSpLocks noChangeShapeType="1"/>
            <a:stCxn id="64" idx="0"/>
            <a:endCxn id="67" idx="2"/>
          </p:cNvCxnSpPr>
          <p:nvPr/>
        </p:nvCxnSpPr>
        <p:spPr bwMode="auto">
          <a:xfrm>
            <a:off x="7626155" y="3001516"/>
            <a:ext cx="0" cy="563240"/>
          </a:xfrm>
          <a:prstGeom prst="straightConnector1">
            <a:avLst/>
          </a:prstGeom>
          <a:noFill/>
          <a:ln w="9525">
            <a:solidFill>
              <a:schemeClr val="accent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73" name="Straight Arrow Connector 36">
            <a:extLst>
              <a:ext uri="{FF2B5EF4-FFF2-40B4-BE49-F238E27FC236}">
                <a16:creationId xmlns:a16="http://schemas.microsoft.com/office/drawing/2014/main" id="{3BF4E58F-668D-E14B-88CA-A61DE6E5E6C5}"/>
              </a:ext>
            </a:extLst>
          </p:cNvPr>
          <p:cNvCxnSpPr>
            <a:cxnSpLocks noChangeShapeType="1"/>
            <a:stCxn id="66" idx="0"/>
            <a:endCxn id="69" idx="2"/>
          </p:cNvCxnSpPr>
          <p:nvPr/>
        </p:nvCxnSpPr>
        <p:spPr bwMode="auto">
          <a:xfrm>
            <a:off x="6102155" y="2430016"/>
            <a:ext cx="457200" cy="563240"/>
          </a:xfrm>
          <a:prstGeom prst="straightConnector1">
            <a:avLst/>
          </a:prstGeom>
          <a:noFill/>
          <a:ln w="9525">
            <a:solidFill>
              <a:schemeClr val="accent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74" name="Straight Arrow Connector 39">
            <a:extLst>
              <a:ext uri="{FF2B5EF4-FFF2-40B4-BE49-F238E27FC236}">
                <a16:creationId xmlns:a16="http://schemas.microsoft.com/office/drawing/2014/main" id="{527A9BCA-B3BE-4A41-BABA-6F77FEAB196C}"/>
              </a:ext>
            </a:extLst>
          </p:cNvPr>
          <p:cNvCxnSpPr>
            <a:cxnSpLocks noChangeShapeType="1"/>
            <a:stCxn id="68" idx="2"/>
            <a:endCxn id="66" idx="0"/>
          </p:cNvCxnSpPr>
          <p:nvPr/>
        </p:nvCxnSpPr>
        <p:spPr bwMode="auto">
          <a:xfrm flipV="1">
            <a:off x="5568755" y="2430016"/>
            <a:ext cx="533400" cy="563240"/>
          </a:xfrm>
          <a:prstGeom prst="straightConnector1">
            <a:avLst/>
          </a:prstGeom>
          <a:noFill/>
          <a:ln w="9525">
            <a:solidFill>
              <a:schemeClr val="accent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75" name="Straight Arrow Connector 42">
            <a:extLst>
              <a:ext uri="{FF2B5EF4-FFF2-40B4-BE49-F238E27FC236}">
                <a16:creationId xmlns:a16="http://schemas.microsoft.com/office/drawing/2014/main" id="{CF42F671-0B17-5A47-BFEC-B1D44CA722EC}"/>
              </a:ext>
            </a:extLst>
          </p:cNvPr>
          <p:cNvCxnSpPr>
            <a:cxnSpLocks noChangeShapeType="1"/>
            <a:stCxn id="67" idx="0"/>
            <a:endCxn id="70" idx="2"/>
          </p:cNvCxnSpPr>
          <p:nvPr/>
        </p:nvCxnSpPr>
        <p:spPr bwMode="auto">
          <a:xfrm>
            <a:off x="7626155" y="2430016"/>
            <a:ext cx="0" cy="563240"/>
          </a:xfrm>
          <a:prstGeom prst="straightConnector1">
            <a:avLst/>
          </a:prstGeom>
          <a:noFill/>
          <a:ln w="9525">
            <a:solidFill>
              <a:schemeClr val="accent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76" name="Straight Arrow Connector 45">
            <a:extLst>
              <a:ext uri="{FF2B5EF4-FFF2-40B4-BE49-F238E27FC236}">
                <a16:creationId xmlns:a16="http://schemas.microsoft.com/office/drawing/2014/main" id="{40A3A0B4-DA1E-064A-8987-466000C4ACA3}"/>
              </a:ext>
            </a:extLst>
          </p:cNvPr>
          <p:cNvCxnSpPr>
            <a:cxnSpLocks noChangeShapeType="1"/>
            <a:stCxn id="67" idx="0"/>
            <a:endCxn id="69" idx="2"/>
          </p:cNvCxnSpPr>
          <p:nvPr/>
        </p:nvCxnSpPr>
        <p:spPr bwMode="auto">
          <a:xfrm flipH="1">
            <a:off x="6559355" y="2430016"/>
            <a:ext cx="1066800" cy="563240"/>
          </a:xfrm>
          <a:prstGeom prst="straightConnector1">
            <a:avLst/>
          </a:prstGeom>
          <a:noFill/>
          <a:ln w="9525">
            <a:solidFill>
              <a:schemeClr val="accent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77" name="矩形 76">
            <a:extLst>
              <a:ext uri="{FF2B5EF4-FFF2-40B4-BE49-F238E27FC236}">
                <a16:creationId xmlns:a16="http://schemas.microsoft.com/office/drawing/2014/main" id="{00F28C04-3C67-9B40-B4B7-C31776139D41}"/>
              </a:ext>
            </a:extLst>
          </p:cNvPr>
          <p:cNvSpPr/>
          <p:nvPr/>
        </p:nvSpPr>
        <p:spPr>
          <a:xfrm>
            <a:off x="1585022" y="4657700"/>
            <a:ext cx="9797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>
                <a:latin typeface="Arial" panose="020B0604020202020204" pitchFamily="34" charset="0"/>
                <a:ea typeface="DengXian" panose="02010600030101010101" pitchFamily="2" charset="-122"/>
              </a:rPr>
              <a:t>Original</a:t>
            </a:r>
            <a:endParaRPr lang="zh-CN" altLang="en-US" dirty="0">
              <a:latin typeface="Arial" panose="020B0604020202020204" pitchFamily="34" charset="0"/>
              <a:ea typeface="DengXian" panose="02010600030101010101" pitchFamily="2" charset="-122"/>
            </a:endParaRPr>
          </a:p>
        </p:txBody>
      </p:sp>
      <p:sp>
        <p:nvSpPr>
          <p:cNvPr id="78" name="矩形 77">
            <a:extLst>
              <a:ext uri="{FF2B5EF4-FFF2-40B4-BE49-F238E27FC236}">
                <a16:creationId xmlns:a16="http://schemas.microsoft.com/office/drawing/2014/main" id="{46E43B3B-96A7-AA44-9EE6-C2CE2629BF65}"/>
              </a:ext>
            </a:extLst>
          </p:cNvPr>
          <p:cNvSpPr/>
          <p:nvPr/>
        </p:nvSpPr>
        <p:spPr>
          <a:xfrm>
            <a:off x="5579613" y="4657700"/>
            <a:ext cx="22493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>
                <a:latin typeface="Arial" panose="020B0604020202020204" pitchFamily="34" charset="0"/>
                <a:ea typeface="DengXian" panose="02010600030101010101" pitchFamily="2" charset="-122"/>
              </a:rPr>
              <a:t>A</a:t>
            </a:r>
            <a:r>
              <a:rPr kumimoji="1" lang="zh-CN" altLang="en-US" dirty="0">
                <a:latin typeface="Arial" panose="020B0604020202020204" pitchFamily="34" charset="0"/>
                <a:ea typeface="DengXian" panose="02010600030101010101" pitchFamily="2" charset="-122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ea typeface="DengXian" panose="02010600030101010101" pitchFamily="2" charset="-122"/>
              </a:rPr>
              <a:t>mess</a:t>
            </a:r>
            <a:r>
              <a:rPr kumimoji="1" lang="zh-CN" altLang="en-US" dirty="0">
                <a:latin typeface="Arial" panose="020B0604020202020204" pitchFamily="34" charset="0"/>
                <a:ea typeface="DengXian" panose="02010600030101010101" pitchFamily="2" charset="-122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ea typeface="DengXian" panose="02010600030101010101" pitchFamily="2" charset="-122"/>
              </a:rPr>
              <a:t>after</a:t>
            </a:r>
            <a:r>
              <a:rPr kumimoji="1" lang="zh-CN" altLang="en-US" dirty="0">
                <a:latin typeface="Arial" panose="020B0604020202020204" pitchFamily="34" charset="0"/>
                <a:ea typeface="DengXian" panose="02010600030101010101" pitchFamily="2" charset="-122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ea typeface="DengXian" panose="02010600030101010101" pitchFamily="2" charset="-122"/>
              </a:rPr>
              <a:t>scaling</a:t>
            </a:r>
            <a:endParaRPr lang="zh-CN" altLang="en-US" dirty="0">
              <a:latin typeface="Arial" panose="020B0604020202020204" pitchFamily="34" charset="0"/>
              <a:ea typeface="DengXian" panose="02010600030101010101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D9EF1F5-0226-1648-A856-BCA38DE4B9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520" y="2155595"/>
            <a:ext cx="2666801" cy="1691841"/>
          </a:xfrm>
          <a:prstGeom prst="rect">
            <a:avLst/>
          </a:prstGeom>
        </p:spPr>
      </p:pic>
      <p:cxnSp>
        <p:nvCxnSpPr>
          <p:cNvPr id="5" name="直线箭头连接符 4">
            <a:extLst>
              <a:ext uri="{FF2B5EF4-FFF2-40B4-BE49-F238E27FC236}">
                <a16:creationId xmlns:a16="http://schemas.microsoft.com/office/drawing/2014/main" id="{3F26946F-CAEB-3E45-934F-55682FCC98B9}"/>
              </a:ext>
            </a:extLst>
          </p:cNvPr>
          <p:cNvCxnSpPr/>
          <p:nvPr/>
        </p:nvCxnSpPr>
        <p:spPr>
          <a:xfrm>
            <a:off x="3254323" y="3577580"/>
            <a:ext cx="196730" cy="197848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926967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Example: Scaling the Internet 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33501"/>
            <a:ext cx="8435280" cy="3771636"/>
          </a:xfrm>
        </p:spPr>
        <p:txBody>
          <a:bodyPr>
            <a:normAutofit/>
          </a:bodyPr>
          <a:lstStyle/>
          <a:p>
            <a:r>
              <a:rPr lang="en-US" altLang="zh-CN" dirty="0"/>
              <a:t>Size routing tables (for shortest paths): </a:t>
            </a:r>
            <a:r>
              <a:rPr lang="en-US" altLang="zh-CN" dirty="0">
                <a:solidFill>
                  <a:srgbClr val="0096FF"/>
                </a:solidFill>
              </a:rPr>
              <a:t>O(n</a:t>
            </a:r>
            <a:r>
              <a:rPr lang="en-US" altLang="zh-CN" baseline="30000" dirty="0">
                <a:solidFill>
                  <a:srgbClr val="0096FF"/>
                </a:solidFill>
              </a:rPr>
              <a:t>2</a:t>
            </a:r>
            <a:r>
              <a:rPr lang="en-US" altLang="zh-CN" dirty="0">
                <a:solidFill>
                  <a:srgbClr val="0096FF"/>
                </a:solidFill>
              </a:rPr>
              <a:t>)</a:t>
            </a:r>
          </a:p>
          <a:p>
            <a:pPr lvl="1"/>
            <a:r>
              <a:rPr lang="en-US" altLang="zh-CN" dirty="0"/>
              <a:t>Hierarchical routing on network numbers</a:t>
            </a:r>
          </a:p>
          <a:p>
            <a:pPr lvl="1"/>
            <a:r>
              <a:rPr lang="en-US" altLang="zh-CN" dirty="0"/>
              <a:t>Address: 16-bit network number and 16-bit host number</a:t>
            </a:r>
          </a:p>
          <a:p>
            <a:r>
              <a:rPr lang="en-US" altLang="zh-CN" dirty="0"/>
              <a:t>Limited networks (</a:t>
            </a:r>
            <a:r>
              <a:rPr lang="en-US" altLang="zh-CN" dirty="0">
                <a:solidFill>
                  <a:srgbClr val="0096FF"/>
                </a:solidFill>
              </a:rPr>
              <a:t>2</a:t>
            </a:r>
            <a:r>
              <a:rPr lang="en-US" altLang="zh-CN" baseline="30000" dirty="0">
                <a:solidFill>
                  <a:srgbClr val="0096FF"/>
                </a:solidFill>
              </a:rPr>
              <a:t>16</a:t>
            </a:r>
            <a:r>
              <a:rPr lang="en-US" altLang="zh-CN" dirty="0"/>
              <a:t>)</a:t>
            </a:r>
          </a:p>
          <a:p>
            <a:r>
              <a:rPr lang="en-US" altLang="zh-CN" dirty="0"/>
              <a:t>Solutions:</a:t>
            </a:r>
          </a:p>
          <a:p>
            <a:pPr lvl="1"/>
            <a:r>
              <a:rPr lang="en-US" altLang="zh-CN" dirty="0">
                <a:solidFill>
                  <a:srgbClr val="0096FF"/>
                </a:solidFill>
              </a:rPr>
              <a:t>NAT</a:t>
            </a:r>
            <a:r>
              <a:rPr lang="en-US" altLang="zh-CN" dirty="0"/>
              <a:t> (Network Address Translators) and </a:t>
            </a:r>
            <a:r>
              <a:rPr lang="en-US" altLang="zh-CN" dirty="0">
                <a:solidFill>
                  <a:srgbClr val="0096FF"/>
                </a:solidFill>
              </a:rPr>
              <a:t>IPv6</a:t>
            </a:r>
            <a:endParaRPr lang="zh-CN" altLang="en-US" dirty="0">
              <a:solidFill>
                <a:srgbClr val="0096FF"/>
              </a:solidFill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58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0151805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 Trade-offs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General models</a:t>
            </a:r>
          </a:p>
          <a:p>
            <a:pPr lvl="1"/>
            <a:r>
              <a:rPr lang="en-US" altLang="zh-CN" dirty="0"/>
              <a:t>Limited amount of goodness</a:t>
            </a:r>
          </a:p>
          <a:p>
            <a:pPr lvl="1"/>
            <a:r>
              <a:rPr lang="en-US" altLang="zh-CN" dirty="0"/>
              <a:t>Maximize the goodness</a:t>
            </a:r>
          </a:p>
          <a:p>
            <a:pPr lvl="1"/>
            <a:r>
              <a:rPr lang="en-US" altLang="zh-CN" dirty="0"/>
              <a:t>Avoid wasting</a:t>
            </a:r>
          </a:p>
          <a:p>
            <a:pPr lvl="1"/>
            <a:r>
              <a:rPr lang="en-US" altLang="zh-CN" dirty="0"/>
              <a:t>Allocate where helps most</a:t>
            </a:r>
          </a:p>
          <a:p>
            <a:r>
              <a:rPr lang="en-US" altLang="zh-CN" dirty="0"/>
              <a:t>Waterbed effect</a:t>
            </a:r>
          </a:p>
          <a:p>
            <a:pPr lvl="1"/>
            <a:r>
              <a:rPr lang="en-US" altLang="zh-CN" dirty="0"/>
              <a:t>Pushing down on a problem at one point </a:t>
            </a:r>
          </a:p>
          <a:p>
            <a:pPr lvl="1"/>
            <a:r>
              <a:rPr lang="en-US" altLang="zh-CN" dirty="0"/>
              <a:t>Causes another problem to pop up somewhere else 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7FB38-4DA8-4D40-A1B7-468F17DAFC82}" type="slidenum">
              <a:rPr lang="zh-CN" altLang="en-US" smtClean="0"/>
              <a:t>59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502260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E1AEDA3E-D665-F74D-BF64-8CFFCF19395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20" y="2462213"/>
            <a:ext cx="3233738" cy="277177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6B17E44-E6A0-A545-80FF-EF406D4D0EC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85750"/>
            <a:ext cx="9144000" cy="200573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58806C9-B42A-0C42-B22B-09DC42F97E0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86412" y="2462212"/>
            <a:ext cx="3557588" cy="277570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CAEB478-E361-E148-A990-B169BC09D10B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18285" y="2462213"/>
            <a:ext cx="2095500" cy="148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21736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 Trade-offs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Binary classification</a:t>
            </a:r>
          </a:p>
          <a:p>
            <a:pPr lvl="1"/>
            <a:r>
              <a:rPr lang="en-US" altLang="zh-CN" dirty="0"/>
              <a:t>We wish to classify a set of things into two categories </a:t>
            </a:r>
          </a:p>
          <a:p>
            <a:pPr lvl="2"/>
            <a:r>
              <a:rPr lang="en-US" altLang="zh-CN" dirty="0"/>
              <a:t>Based on presence or absence of some property</a:t>
            </a:r>
          </a:p>
          <a:p>
            <a:pPr lvl="1"/>
            <a:r>
              <a:rPr lang="en-US" altLang="zh-CN" dirty="0"/>
              <a:t>But we lack a direct measure of that property</a:t>
            </a:r>
          </a:p>
          <a:p>
            <a:pPr lvl="1"/>
            <a:r>
              <a:rPr lang="en-US" altLang="zh-CN" dirty="0"/>
              <a:t>So we identify some indirect measure instead</a:t>
            </a:r>
          </a:p>
          <a:p>
            <a:pPr lvl="2"/>
            <a:r>
              <a:rPr lang="en-US" altLang="zh-CN" dirty="0"/>
              <a:t>Known as a proxy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7FB38-4DA8-4D40-A1B7-468F17DAFC82}" type="slidenum">
              <a:rPr lang="zh-CN" altLang="en-US" smtClean="0"/>
              <a:t>60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5258947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 Trade-offs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Binary classification (Cont.)</a:t>
            </a:r>
          </a:p>
          <a:p>
            <a:pPr lvl="1"/>
            <a:r>
              <a:rPr lang="en-US" altLang="zh-CN" dirty="0"/>
              <a:t>Occasionally this scheme misclassifies something </a:t>
            </a:r>
          </a:p>
          <a:p>
            <a:pPr lvl="1"/>
            <a:r>
              <a:rPr lang="en-US" altLang="zh-CN" dirty="0"/>
              <a:t>By adjusting parameters of the proxy </a:t>
            </a:r>
          </a:p>
          <a:p>
            <a:pPr lvl="1"/>
            <a:r>
              <a:rPr lang="en-US" altLang="zh-CN" dirty="0"/>
              <a:t>The designer may be able to:</a:t>
            </a:r>
          </a:p>
          <a:p>
            <a:pPr lvl="2"/>
            <a:r>
              <a:rPr lang="en-US" altLang="zh-CN" dirty="0"/>
              <a:t>reduce one class of mistakes</a:t>
            </a:r>
          </a:p>
          <a:p>
            <a:pPr lvl="2"/>
            <a:r>
              <a:rPr lang="en-US" altLang="zh-CN" dirty="0"/>
              <a:t>but only at the cost of increasing some other class of mistakes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7FB38-4DA8-4D40-A1B7-468F17DAFC82}" type="slidenum">
              <a:rPr lang="zh-CN" altLang="en-US" smtClean="0"/>
              <a:t>61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9881383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Coping with complexity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M.A.L.H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7FB38-4DA8-4D40-A1B7-468F17DAFC82}" type="slidenum">
              <a:rPr lang="zh-CN" altLang="en-US" smtClean="0"/>
              <a:t>62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2531326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Handle</a:t>
            </a:r>
            <a:r>
              <a:rPr lang="zh-CN" altLang="en-US" dirty="0"/>
              <a:t> </a:t>
            </a:r>
            <a:r>
              <a:rPr lang="en-US" altLang="zh-CN" dirty="0"/>
              <a:t>Complexity</a:t>
            </a:r>
            <a:r>
              <a:rPr lang="en-US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33501"/>
            <a:ext cx="8229600" cy="3963460"/>
          </a:xfrm>
        </p:spPr>
        <p:txBody>
          <a:bodyPr>
            <a:normAutofit/>
          </a:bodyPr>
          <a:lstStyle/>
          <a:p>
            <a:r>
              <a:rPr lang="en-US" dirty="0"/>
              <a:t>Ideally, the </a:t>
            </a:r>
            <a:r>
              <a:rPr lang="en-US" altLang="zh-CN" dirty="0"/>
              <a:t>"</a:t>
            </a:r>
            <a:r>
              <a:rPr lang="en-US" dirty="0"/>
              <a:t>Constructive Theory</a:t>
            </a:r>
            <a:r>
              <a:rPr lang="en-US" altLang="zh-CN" dirty="0"/>
              <a:t>"</a:t>
            </a:r>
            <a:endParaRPr lang="en-US" dirty="0"/>
          </a:p>
          <a:p>
            <a:pPr lvl="1"/>
            <a:r>
              <a:rPr lang="en-US" dirty="0"/>
              <a:t>Allows the designer systematically to</a:t>
            </a:r>
          </a:p>
          <a:p>
            <a:pPr lvl="2"/>
            <a:r>
              <a:rPr lang="en-US" dirty="0"/>
              <a:t>Synthesize a system from its </a:t>
            </a:r>
            <a:r>
              <a:rPr lang="en-US" dirty="0">
                <a:solidFill>
                  <a:srgbClr val="0096FF"/>
                </a:solidFill>
              </a:rPr>
              <a:t>specifications</a:t>
            </a:r>
          </a:p>
          <a:p>
            <a:pPr lvl="2"/>
            <a:r>
              <a:rPr lang="en-US" dirty="0"/>
              <a:t>Make necessary trade-offs with </a:t>
            </a:r>
            <a:r>
              <a:rPr lang="en-US" dirty="0">
                <a:solidFill>
                  <a:srgbClr val="0096FF"/>
                </a:solidFill>
              </a:rPr>
              <a:t>precision</a:t>
            </a:r>
          </a:p>
          <a:p>
            <a:pPr lvl="1"/>
            <a:r>
              <a:rPr lang="en-US" altLang="zh-CN" dirty="0"/>
              <a:t>Works</a:t>
            </a:r>
            <a:r>
              <a:rPr lang="zh-CN" altLang="en-US" dirty="0"/>
              <a:t> </a:t>
            </a:r>
            <a:r>
              <a:rPr lang="en-US" altLang="zh-CN" dirty="0"/>
              <a:t>i</a:t>
            </a:r>
            <a:r>
              <a:rPr lang="en-US" dirty="0"/>
              <a:t>n some fields</a:t>
            </a:r>
          </a:p>
          <a:p>
            <a:pPr lvl="2"/>
            <a:r>
              <a:rPr lang="en-US" dirty="0"/>
              <a:t>Communication systems</a:t>
            </a:r>
          </a:p>
          <a:p>
            <a:pPr lvl="2"/>
            <a:r>
              <a:rPr lang="en-US" dirty="0"/>
              <a:t>Linear control systems</a:t>
            </a:r>
          </a:p>
          <a:p>
            <a:pPr lvl="2"/>
            <a:r>
              <a:rPr lang="en-US" dirty="0"/>
              <a:t>Design of bridge and skyscrapers (to a certain extent)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7FB38-4DA8-4D40-A1B7-468F17DAFC82}" type="slidenum">
              <a:rPr lang="zh-CN" altLang="en-US" smtClean="0"/>
              <a:t>63</a:t>
            </a:fld>
            <a:endParaRPr lang="zh-CN" altLang="en-US" dirty="0"/>
          </a:p>
        </p:txBody>
      </p:sp>
      <p:pic>
        <p:nvPicPr>
          <p:cNvPr id="1026" name="Picture 2" descr="“Constructive”的图片搜索结果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876256" y="261218"/>
            <a:ext cx="2016224" cy="1413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304337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Handle?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Computer Systems</a:t>
            </a:r>
          </a:p>
          <a:p>
            <a:pPr lvl="1"/>
            <a:r>
              <a:rPr lang="en-US" dirty="0"/>
              <a:t>“</a:t>
            </a:r>
            <a:r>
              <a:rPr lang="en-US" dirty="0">
                <a:solidFill>
                  <a:srgbClr val="0096FF"/>
                </a:solidFill>
              </a:rPr>
              <a:t>We find that we were born too soon</a:t>
            </a:r>
            <a:r>
              <a:rPr lang="en-US" dirty="0"/>
              <a:t>”  </a:t>
            </a:r>
          </a:p>
          <a:p>
            <a:pPr lvl="2"/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“Principles of Computer System Design: An Introduction”</a:t>
            </a:r>
            <a:endParaRPr lang="en-US" dirty="0"/>
          </a:p>
          <a:p>
            <a:pPr lvl="1"/>
            <a:r>
              <a:rPr lang="en-US" dirty="0"/>
              <a:t>The problems</a:t>
            </a:r>
          </a:p>
          <a:p>
            <a:pPr lvl="2"/>
            <a:r>
              <a:rPr lang="en-US" dirty="0"/>
              <a:t>We work almost entirely by analyzing ad hoc examples rather than by synthesizing</a:t>
            </a:r>
          </a:p>
          <a:p>
            <a:pPr lvl="2"/>
            <a:r>
              <a:rPr lang="en-US" dirty="0"/>
              <a:t>So, in place of a well-organized theory, we use </a:t>
            </a:r>
            <a:r>
              <a:rPr lang="en-US" dirty="0">
                <a:solidFill>
                  <a:srgbClr val="0096FF"/>
                </a:solidFill>
              </a:rPr>
              <a:t>case studies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7FB38-4DA8-4D40-A1B7-468F17DAFC82}" type="slidenum">
              <a:rPr lang="zh-CN" altLang="en-US" smtClean="0"/>
              <a:t>64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4754633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 the Levels of Complexity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All systems are </a:t>
            </a:r>
            <a:r>
              <a:rPr lang="en-US" sz="2000" dirty="0">
                <a:solidFill>
                  <a:srgbClr val="0096FF"/>
                </a:solidFill>
              </a:rPr>
              <a:t>indefinitely</a:t>
            </a:r>
          </a:p>
          <a:p>
            <a:pPr lvl="1"/>
            <a:r>
              <a:rPr lang="en-US" dirty="0"/>
              <a:t>The deeper one digs, the more signs of complexity turn up</a:t>
            </a:r>
          </a:p>
          <a:p>
            <a:pPr lvl="1"/>
            <a:r>
              <a:rPr lang="en-US" dirty="0"/>
              <a:t>A computer -&gt; gates -&gt; electrons -&gt; quarks -&gt; …</a:t>
            </a:r>
          </a:p>
          <a:p>
            <a:endParaRPr lang="en-US" sz="2000" dirty="0"/>
          </a:p>
          <a:p>
            <a:r>
              <a:rPr lang="en-US" sz="2000" dirty="0"/>
              <a:t>Abstraction: </a:t>
            </a:r>
            <a:r>
              <a:rPr lang="en-US" sz="2000" u="sng" dirty="0">
                <a:solidFill>
                  <a:srgbClr val="0096FF"/>
                </a:solidFill>
              </a:rPr>
              <a:t>limits the depth of digging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7FB38-4DA8-4D40-A1B7-468F17DAFC82}" type="slidenum">
              <a:rPr lang="zh-CN" altLang="en-US" smtClean="0"/>
              <a:t>65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9011166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M.A.L.H</a:t>
            </a:r>
            <a:endParaRPr lang="zh-CN" altLang="en-US" dirty="0"/>
          </a:p>
        </p:txBody>
      </p:sp>
      <p:sp>
        <p:nvSpPr>
          <p:cNvPr id="4" name="Content Placeholder 5"/>
          <p:cNvSpPr>
            <a:spLocks noGrp="1"/>
          </p:cNvSpPr>
          <p:nvPr>
            <p:ph idx="1"/>
          </p:nvPr>
        </p:nvSpPr>
        <p:spPr>
          <a:xfrm>
            <a:off x="457200" y="1321329"/>
            <a:ext cx="4114800" cy="2040227"/>
          </a:xfrm>
        </p:spPr>
        <p:txBody>
          <a:bodyPr/>
          <a:lstStyle/>
          <a:p>
            <a:r>
              <a:rPr lang="en-US" dirty="0">
                <a:solidFill>
                  <a:srgbClr val="0096FF"/>
                </a:solidFill>
              </a:rPr>
              <a:t>Modularity</a:t>
            </a:r>
          </a:p>
          <a:p>
            <a:pPr lvl="1"/>
            <a:r>
              <a:rPr lang="en-US" dirty="0"/>
              <a:t>Split up system</a:t>
            </a:r>
          </a:p>
          <a:p>
            <a:pPr lvl="1"/>
            <a:r>
              <a:rPr lang="en-US" dirty="0"/>
              <a:t>Consider separately</a:t>
            </a:r>
          </a:p>
        </p:txBody>
      </p:sp>
      <p:sp>
        <p:nvSpPr>
          <p:cNvPr id="5" name="Content Placeholder 5"/>
          <p:cNvSpPr txBox="1">
            <a:spLocks/>
          </p:cNvSpPr>
          <p:nvPr/>
        </p:nvSpPr>
        <p:spPr>
          <a:xfrm>
            <a:off x="457200" y="3145532"/>
            <a:ext cx="4114800" cy="20402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b="0" i="0" kern="1200">
                <a:solidFill>
                  <a:schemeClr val="tx1"/>
                </a:solidFill>
                <a:latin typeface="Myriad Pro Light SemiCond"/>
                <a:ea typeface="楷体"/>
                <a:cs typeface="Myriad Pro Light SemiCond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b="0" i="0" kern="1200">
                <a:solidFill>
                  <a:schemeClr val="tx1"/>
                </a:solidFill>
                <a:latin typeface="Myriad Pro Light SemiCond"/>
                <a:ea typeface="楷体"/>
                <a:cs typeface="Myriad Pro Light SemiCond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b="0" i="0" kern="1200">
                <a:solidFill>
                  <a:schemeClr val="tx1"/>
                </a:solidFill>
                <a:latin typeface="Myriad Pro Light SemiCond"/>
                <a:ea typeface="楷体"/>
                <a:cs typeface="Myriad Pro Light SemiCond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b="0" i="0" kern="1200">
                <a:solidFill>
                  <a:schemeClr val="tx1"/>
                </a:solidFill>
                <a:latin typeface="Myriad Pro Light SemiCond"/>
                <a:ea typeface="楷体"/>
                <a:cs typeface="Myriad Pro Light SemiCond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b="0" i="0" kern="1200">
                <a:solidFill>
                  <a:schemeClr val="tx1"/>
                </a:solidFill>
                <a:latin typeface="Myriad Pro Light SemiCond"/>
                <a:ea typeface="楷体"/>
                <a:cs typeface="Myriad Pro Light SemiCond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200"/>
              </a:spcBef>
              <a:buNone/>
            </a:pPr>
            <a:r>
              <a:rPr lang="en-US" altLang="zh-CN" sz="1800" b="1" dirty="0">
                <a:solidFill>
                  <a:srgbClr val="0096FF"/>
                </a:solidFill>
                <a:latin typeface="+mn-lt"/>
                <a:ea typeface="+mn-ea"/>
              </a:rPr>
              <a:t>Layering</a:t>
            </a:r>
          </a:p>
          <a:p>
            <a:pPr marL="360000" lvl="1">
              <a:lnSpc>
                <a:spcPct val="120000"/>
              </a:lnSpc>
            </a:pPr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Gradually build up capabilities</a:t>
            </a:r>
          </a:p>
        </p:txBody>
      </p:sp>
      <p:sp>
        <p:nvSpPr>
          <p:cNvPr id="6" name="Content Placeholder 5"/>
          <p:cNvSpPr txBox="1">
            <a:spLocks/>
          </p:cNvSpPr>
          <p:nvPr/>
        </p:nvSpPr>
        <p:spPr>
          <a:xfrm>
            <a:off x="4644008" y="1321329"/>
            <a:ext cx="4680520" cy="20402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b="0" i="0" kern="1200">
                <a:solidFill>
                  <a:schemeClr val="tx1"/>
                </a:solidFill>
                <a:latin typeface="Myriad Pro Light SemiCond"/>
                <a:ea typeface="楷体"/>
                <a:cs typeface="Myriad Pro Light SemiCond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b="0" i="0" kern="1200">
                <a:solidFill>
                  <a:schemeClr val="tx1"/>
                </a:solidFill>
                <a:latin typeface="Myriad Pro Light SemiCond"/>
                <a:ea typeface="楷体"/>
                <a:cs typeface="Myriad Pro Light SemiCond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b="0" i="0" kern="1200">
                <a:solidFill>
                  <a:schemeClr val="tx1"/>
                </a:solidFill>
                <a:latin typeface="Myriad Pro Light SemiCond"/>
                <a:ea typeface="楷体"/>
                <a:cs typeface="Myriad Pro Light SemiCond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b="0" i="0" kern="1200">
                <a:solidFill>
                  <a:schemeClr val="tx1"/>
                </a:solidFill>
                <a:latin typeface="Myriad Pro Light SemiCond"/>
                <a:ea typeface="楷体"/>
                <a:cs typeface="Myriad Pro Light SemiCond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b="0" i="0" kern="1200">
                <a:solidFill>
                  <a:schemeClr val="tx1"/>
                </a:solidFill>
                <a:latin typeface="Myriad Pro Light SemiCond"/>
                <a:ea typeface="楷体"/>
                <a:cs typeface="Myriad Pro Light SemiCond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200"/>
              </a:spcBef>
              <a:buNone/>
            </a:pPr>
            <a:r>
              <a:rPr lang="en-US" altLang="zh-CN" sz="1800" b="1" dirty="0">
                <a:solidFill>
                  <a:srgbClr val="0096FF"/>
                </a:solidFill>
                <a:latin typeface="+mn-lt"/>
                <a:ea typeface="+mn-ea"/>
              </a:rPr>
              <a:t>Abstraction</a:t>
            </a:r>
          </a:p>
          <a:p>
            <a:pPr marL="360000" lvl="1">
              <a:lnSpc>
                <a:spcPct val="120000"/>
              </a:lnSpc>
            </a:pPr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Interface/Hiding</a:t>
            </a:r>
          </a:p>
          <a:p>
            <a:pPr marL="360000" lvl="1">
              <a:lnSpc>
                <a:spcPct val="120000"/>
              </a:lnSpc>
            </a:pPr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Avoid propagation of effects</a:t>
            </a:r>
          </a:p>
        </p:txBody>
      </p:sp>
      <p:sp>
        <p:nvSpPr>
          <p:cNvPr id="7" name="Content Placeholder 5"/>
          <p:cNvSpPr txBox="1">
            <a:spLocks/>
          </p:cNvSpPr>
          <p:nvPr/>
        </p:nvSpPr>
        <p:spPr>
          <a:xfrm>
            <a:off x="4644008" y="3145532"/>
            <a:ext cx="4114800" cy="20402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b="0" i="0" kern="1200">
                <a:solidFill>
                  <a:schemeClr val="tx1"/>
                </a:solidFill>
                <a:latin typeface="Myriad Pro Light SemiCond"/>
                <a:ea typeface="楷体"/>
                <a:cs typeface="Myriad Pro Light SemiCond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b="0" i="0" kern="1200">
                <a:solidFill>
                  <a:schemeClr val="tx1"/>
                </a:solidFill>
                <a:latin typeface="Myriad Pro Light SemiCond"/>
                <a:ea typeface="楷体"/>
                <a:cs typeface="Myriad Pro Light SemiCond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b="0" i="0" kern="1200">
                <a:solidFill>
                  <a:schemeClr val="tx1"/>
                </a:solidFill>
                <a:latin typeface="Myriad Pro Light SemiCond"/>
                <a:ea typeface="楷体"/>
                <a:cs typeface="Myriad Pro Light SemiCond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b="0" i="0" kern="1200">
                <a:solidFill>
                  <a:schemeClr val="tx1"/>
                </a:solidFill>
                <a:latin typeface="Myriad Pro Light SemiCond"/>
                <a:ea typeface="楷体"/>
                <a:cs typeface="Myriad Pro Light SemiCond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b="0" i="0" kern="1200">
                <a:solidFill>
                  <a:schemeClr val="tx1"/>
                </a:solidFill>
                <a:latin typeface="Myriad Pro Light SemiCond"/>
                <a:ea typeface="楷体"/>
                <a:cs typeface="Myriad Pro Light SemiCond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200"/>
              </a:spcBef>
              <a:buNone/>
            </a:pPr>
            <a:r>
              <a:rPr lang="en-US" altLang="zh-CN" sz="1800" b="1" dirty="0">
                <a:solidFill>
                  <a:srgbClr val="0096FF"/>
                </a:solidFill>
                <a:latin typeface="+mn-lt"/>
                <a:ea typeface="+mn-ea"/>
              </a:rPr>
              <a:t>Hierarchy</a:t>
            </a:r>
          </a:p>
          <a:p>
            <a:pPr marL="360000" lvl="1">
              <a:lnSpc>
                <a:spcPct val="120000"/>
              </a:lnSpc>
            </a:pPr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Reduce connections</a:t>
            </a:r>
          </a:p>
          <a:p>
            <a:pPr marL="360000" lvl="1">
              <a:lnSpc>
                <a:spcPct val="120000"/>
              </a:lnSpc>
            </a:pPr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Divide-and-conquer</a:t>
            </a:r>
          </a:p>
        </p:txBody>
      </p:sp>
      <p:sp>
        <p:nvSpPr>
          <p:cNvPr id="3" name="幻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66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3468800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Modularity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33500"/>
            <a:ext cx="8363272" cy="4116287"/>
          </a:xfrm>
        </p:spPr>
        <p:txBody>
          <a:bodyPr>
            <a:normAutofit/>
          </a:bodyPr>
          <a:lstStyle/>
          <a:p>
            <a:r>
              <a:rPr lang="en-US" dirty="0"/>
              <a:t>Analyze or design the system as a collection of interacting subsystems</a:t>
            </a:r>
          </a:p>
          <a:p>
            <a:pPr lvl="1"/>
            <a:r>
              <a:rPr lang="en-US" dirty="0"/>
              <a:t>Subsystems called </a:t>
            </a:r>
            <a:r>
              <a:rPr lang="en-US" dirty="0">
                <a:solidFill>
                  <a:srgbClr val="0096FF"/>
                </a:solidFill>
              </a:rPr>
              <a:t>modules</a:t>
            </a:r>
          </a:p>
          <a:p>
            <a:pPr lvl="1"/>
            <a:r>
              <a:rPr lang="en-US" altLang="zh-CN" dirty="0"/>
              <a:t>"</a:t>
            </a:r>
            <a:r>
              <a:rPr lang="en-US" u="sng" dirty="0">
                <a:solidFill>
                  <a:srgbClr val="0096FF"/>
                </a:solidFill>
              </a:rPr>
              <a:t>Divide-and-conquer</a:t>
            </a:r>
            <a:r>
              <a:rPr lang="en-US" altLang="zh-CN" dirty="0"/>
              <a:t>"</a:t>
            </a:r>
            <a:r>
              <a:rPr lang="en-US" dirty="0"/>
              <a:t> technique </a:t>
            </a:r>
          </a:p>
          <a:p>
            <a:pPr lvl="1"/>
            <a:endParaRPr lang="en-US" dirty="0"/>
          </a:p>
          <a:p>
            <a:r>
              <a:rPr lang="en-US" altLang="zh-CN" dirty="0"/>
              <a:t>Modularity is t</a:t>
            </a:r>
            <a:r>
              <a:rPr lang="en-US" dirty="0"/>
              <a:t>he </a:t>
            </a:r>
            <a:r>
              <a:rPr lang="en-US" dirty="0">
                <a:solidFill>
                  <a:srgbClr val="0096FF"/>
                </a:solidFill>
              </a:rPr>
              <a:t>simplest, most important tool </a:t>
            </a:r>
            <a:r>
              <a:rPr lang="en-US" dirty="0"/>
              <a:t>for reducing complexity</a:t>
            </a:r>
          </a:p>
          <a:p>
            <a:pPr lvl="1"/>
            <a:r>
              <a:rPr lang="en-US" altLang="zh-CN" dirty="0"/>
              <a:t>C</a:t>
            </a:r>
            <a:r>
              <a:rPr lang="en-US" dirty="0"/>
              <a:t>onsider interactions among the components within a module without simultaneously thinking about the components that are inside other modules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7FB38-4DA8-4D40-A1B7-468F17DAFC82}" type="slidenum">
              <a:rPr lang="zh-CN" altLang="en-US" smtClean="0"/>
              <a:t>67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4999177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Modularity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7FB38-4DA8-4D40-A1B7-468F17DAFC82}" type="slidenum">
              <a:rPr lang="zh-CN" altLang="en-US" smtClean="0"/>
              <a:t>68</a:t>
            </a:fld>
            <a:endParaRPr lang="zh-CN" altLang="en-US" dirty="0"/>
          </a:p>
        </p:txBody>
      </p:sp>
      <p:sp>
        <p:nvSpPr>
          <p:cNvPr id="5" name="Rectangle 4"/>
          <p:cNvSpPr/>
          <p:nvPr/>
        </p:nvSpPr>
        <p:spPr bwMode="auto">
          <a:xfrm>
            <a:off x="4948808" y="2519402"/>
            <a:ext cx="609600" cy="317500"/>
          </a:xfrm>
          <a:prstGeom prst="rect">
            <a:avLst/>
          </a:prstGeom>
          <a:ln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eaLnBrk="0" hangingPunct="0"/>
            <a:endParaRPr lang="zh-CN" sz="1600" dirty="0">
              <a:solidFill>
                <a:schemeClr val="tx1"/>
              </a:solidFill>
              <a:latin typeface="Arial" panose="020B0604020202020204" pitchFamily="34" charset="0"/>
              <a:ea typeface="DengXian" charset="0"/>
              <a:cs typeface="Arial" panose="020B0604020202020204" pitchFamily="34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5939408" y="2519402"/>
            <a:ext cx="609600" cy="3175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1"/>
            </a:solidFill>
            <a:miter lim="800000"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 eaLnBrk="0" hangingPunct="0">
              <a:defRPr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ea typeface="DengXian" charset="0"/>
                <a:cs typeface="Arial" panose="020B0604020202020204" pitchFamily="34" charset="0"/>
              </a:rPr>
              <a:t>Bug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7006208" y="2519402"/>
            <a:ext cx="609600" cy="317500"/>
          </a:xfrm>
          <a:prstGeom prst="rect">
            <a:avLst/>
          </a:prstGeom>
          <a:ln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eaLnBrk="0" hangingPunct="0"/>
            <a:endParaRPr lang="zh-CN" sz="1600" dirty="0">
              <a:solidFill>
                <a:schemeClr val="tx1"/>
              </a:solidFill>
              <a:latin typeface="Arial" panose="020B0604020202020204" pitchFamily="34" charset="0"/>
              <a:ea typeface="DengXian" charset="0"/>
              <a:cs typeface="Arial" panose="020B0604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1062608" y="1376402"/>
            <a:ext cx="2590800" cy="1460500"/>
          </a:xfrm>
          <a:prstGeom prst="rect">
            <a:avLst/>
          </a:prstGeom>
          <a:ln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eaLnBrk="0" hangingPunct="0"/>
            <a:endParaRPr lang="zh-CN" sz="1600" dirty="0">
              <a:solidFill>
                <a:schemeClr val="tx1"/>
              </a:solidFill>
              <a:latin typeface="Arial" panose="020B0604020202020204" pitchFamily="34" charset="0"/>
              <a:ea typeface="DengXian" charset="0"/>
              <a:cs typeface="Arial" panose="020B0604020202020204" pitchFamily="34" charset="0"/>
            </a:endParaRPr>
          </a:p>
        </p:txBody>
      </p:sp>
      <p:cxnSp>
        <p:nvCxnSpPr>
          <p:cNvPr id="9" name="Straight Arrow Connector 15"/>
          <p:cNvCxnSpPr>
            <a:cxnSpLocks noChangeShapeType="1"/>
            <a:stCxn id="5" idx="0"/>
            <a:endCxn id="10" idx="2"/>
          </p:cNvCxnSpPr>
          <p:nvPr/>
        </p:nvCxnSpPr>
        <p:spPr bwMode="auto">
          <a:xfrm flipV="1">
            <a:off x="5253608" y="2265402"/>
            <a:ext cx="533400" cy="254000"/>
          </a:xfrm>
          <a:prstGeom prst="straightConnector1">
            <a:avLst/>
          </a:prstGeom>
          <a:noFill/>
          <a:ln w="9525">
            <a:solidFill>
              <a:schemeClr val="accent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10" name="Rectangle 9"/>
          <p:cNvSpPr/>
          <p:nvPr/>
        </p:nvSpPr>
        <p:spPr bwMode="auto">
          <a:xfrm>
            <a:off x="5482208" y="1947902"/>
            <a:ext cx="609600" cy="317500"/>
          </a:xfrm>
          <a:prstGeom prst="rect">
            <a:avLst/>
          </a:prstGeom>
          <a:ln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eaLnBrk="0" hangingPunct="0"/>
            <a:endParaRPr lang="zh-CN" sz="1600" dirty="0">
              <a:solidFill>
                <a:schemeClr val="tx1"/>
              </a:solidFill>
              <a:latin typeface="Arial" panose="020B0604020202020204" pitchFamily="34" charset="0"/>
              <a:ea typeface="DengXian" charset="0"/>
              <a:cs typeface="Arial" panose="020B0604020202020204" pitchFamily="34" charset="0"/>
            </a:endParaRP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7006208" y="1947902"/>
            <a:ext cx="609600" cy="3175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1"/>
            </a:solidFill>
            <a:miter lim="800000"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 eaLnBrk="0" hangingPunct="0">
              <a:defRPr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ea typeface="DengXian" charset="0"/>
                <a:cs typeface="Arial" panose="020B0604020202020204" pitchFamily="34" charset="0"/>
              </a:rPr>
              <a:t>Bug</a:t>
            </a:r>
          </a:p>
        </p:txBody>
      </p:sp>
      <p:sp>
        <p:nvSpPr>
          <p:cNvPr id="12" name="Rectangle 11"/>
          <p:cNvSpPr/>
          <p:nvPr/>
        </p:nvSpPr>
        <p:spPr bwMode="auto">
          <a:xfrm>
            <a:off x="4948808" y="1376402"/>
            <a:ext cx="609600" cy="317500"/>
          </a:xfrm>
          <a:prstGeom prst="rect">
            <a:avLst/>
          </a:prstGeom>
          <a:ln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eaLnBrk="0" hangingPunct="0"/>
            <a:endParaRPr lang="zh-CN" sz="1600" dirty="0">
              <a:solidFill>
                <a:schemeClr val="tx1"/>
              </a:solidFill>
              <a:latin typeface="Arial" panose="020B0604020202020204" pitchFamily="34" charset="0"/>
              <a:ea typeface="DengXian" charset="0"/>
              <a:cs typeface="Arial" panose="020B0604020202020204" pitchFamily="34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5939408" y="1376402"/>
            <a:ext cx="609600" cy="317500"/>
          </a:xfrm>
          <a:prstGeom prst="rect">
            <a:avLst/>
          </a:prstGeom>
          <a:ln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eaLnBrk="0" hangingPunct="0"/>
            <a:endParaRPr lang="zh-CN" sz="1600" dirty="0">
              <a:solidFill>
                <a:schemeClr val="tx1"/>
              </a:solidFill>
              <a:latin typeface="Arial" panose="020B0604020202020204" pitchFamily="34" charset="0"/>
              <a:ea typeface="DengXian" charset="0"/>
              <a:cs typeface="Arial" panose="020B0604020202020204" pitchFamily="34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7006208" y="1376402"/>
            <a:ext cx="609600" cy="317500"/>
          </a:xfrm>
          <a:prstGeom prst="rect">
            <a:avLst/>
          </a:prstGeom>
          <a:ln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eaLnBrk="0" hangingPunct="0"/>
            <a:endParaRPr lang="zh-CN" sz="1600" dirty="0">
              <a:solidFill>
                <a:schemeClr val="tx1"/>
              </a:solidFill>
              <a:latin typeface="Arial" panose="020B0604020202020204" pitchFamily="34" charset="0"/>
              <a:ea typeface="DengXian" charset="0"/>
              <a:cs typeface="Arial" panose="020B0604020202020204" pitchFamily="34" charset="0"/>
            </a:endParaRPr>
          </a:p>
        </p:txBody>
      </p:sp>
      <p:cxnSp>
        <p:nvCxnSpPr>
          <p:cNvPr id="15" name="Straight Arrow Connector 30"/>
          <p:cNvCxnSpPr>
            <a:cxnSpLocks noChangeShapeType="1"/>
            <a:stCxn id="10" idx="2"/>
            <a:endCxn id="6" idx="0"/>
          </p:cNvCxnSpPr>
          <p:nvPr/>
        </p:nvCxnSpPr>
        <p:spPr bwMode="auto">
          <a:xfrm>
            <a:off x="5787008" y="2265402"/>
            <a:ext cx="457200" cy="254000"/>
          </a:xfrm>
          <a:prstGeom prst="straightConnector1">
            <a:avLst/>
          </a:prstGeom>
          <a:noFill/>
          <a:ln w="9525">
            <a:solidFill>
              <a:schemeClr val="accent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16" name="Straight Arrow Connector 33"/>
          <p:cNvCxnSpPr>
            <a:cxnSpLocks noChangeShapeType="1"/>
            <a:stCxn id="7" idx="0"/>
            <a:endCxn id="11" idx="2"/>
          </p:cNvCxnSpPr>
          <p:nvPr/>
        </p:nvCxnSpPr>
        <p:spPr bwMode="auto">
          <a:xfrm flipV="1">
            <a:off x="7311008" y="2265402"/>
            <a:ext cx="0" cy="254000"/>
          </a:xfrm>
          <a:prstGeom prst="straightConnector1">
            <a:avLst/>
          </a:prstGeom>
          <a:noFill/>
          <a:ln w="9525">
            <a:solidFill>
              <a:schemeClr val="accent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17" name="Straight Arrow Connector 36"/>
          <p:cNvCxnSpPr>
            <a:cxnSpLocks noChangeShapeType="1"/>
            <a:stCxn id="10" idx="0"/>
            <a:endCxn id="13" idx="2"/>
          </p:cNvCxnSpPr>
          <p:nvPr/>
        </p:nvCxnSpPr>
        <p:spPr bwMode="auto">
          <a:xfrm flipV="1">
            <a:off x="5787008" y="1693902"/>
            <a:ext cx="457200" cy="254000"/>
          </a:xfrm>
          <a:prstGeom prst="straightConnector1">
            <a:avLst/>
          </a:prstGeom>
          <a:noFill/>
          <a:ln w="9525">
            <a:solidFill>
              <a:schemeClr val="accent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18" name="Straight Arrow Connector 39"/>
          <p:cNvCxnSpPr>
            <a:cxnSpLocks noChangeShapeType="1"/>
            <a:stCxn id="12" idx="2"/>
            <a:endCxn id="10" idx="0"/>
          </p:cNvCxnSpPr>
          <p:nvPr/>
        </p:nvCxnSpPr>
        <p:spPr bwMode="auto">
          <a:xfrm>
            <a:off x="5253608" y="1693902"/>
            <a:ext cx="533400" cy="254000"/>
          </a:xfrm>
          <a:prstGeom prst="straightConnector1">
            <a:avLst/>
          </a:prstGeom>
          <a:noFill/>
          <a:ln w="9525">
            <a:solidFill>
              <a:schemeClr val="accent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19" name="Straight Arrow Connector 42"/>
          <p:cNvCxnSpPr>
            <a:cxnSpLocks noChangeShapeType="1"/>
            <a:stCxn id="11" idx="0"/>
            <a:endCxn id="14" idx="2"/>
          </p:cNvCxnSpPr>
          <p:nvPr/>
        </p:nvCxnSpPr>
        <p:spPr bwMode="auto">
          <a:xfrm flipV="1">
            <a:off x="7311008" y="1693902"/>
            <a:ext cx="0" cy="254000"/>
          </a:xfrm>
          <a:prstGeom prst="straightConnector1">
            <a:avLst/>
          </a:prstGeom>
          <a:noFill/>
          <a:ln w="9525">
            <a:solidFill>
              <a:schemeClr val="accent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20" name="Straight Arrow Connector 45"/>
          <p:cNvCxnSpPr>
            <a:cxnSpLocks noChangeShapeType="1"/>
            <a:stCxn id="11" idx="0"/>
            <a:endCxn id="13" idx="2"/>
          </p:cNvCxnSpPr>
          <p:nvPr/>
        </p:nvCxnSpPr>
        <p:spPr bwMode="auto">
          <a:xfrm flipH="1" flipV="1">
            <a:off x="6244208" y="1693902"/>
            <a:ext cx="1066800" cy="254000"/>
          </a:xfrm>
          <a:prstGeom prst="straightConnector1">
            <a:avLst/>
          </a:prstGeom>
          <a:noFill/>
          <a:ln w="9525">
            <a:solidFill>
              <a:schemeClr val="accent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21" name="Rectangle 20"/>
          <p:cNvSpPr/>
          <p:nvPr/>
        </p:nvSpPr>
        <p:spPr bwMode="auto">
          <a:xfrm>
            <a:off x="1824608" y="2392402"/>
            <a:ext cx="762000" cy="3175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eaLnBrk="0" hangingPunct="0">
              <a:defRPr/>
            </a:pPr>
            <a:r>
              <a:rPr lang="en-US" sz="1600" dirty="0">
                <a:solidFill>
                  <a:schemeClr val="accent1"/>
                </a:solidFill>
                <a:latin typeface="Arial" panose="020B0604020202020204" pitchFamily="34" charset="0"/>
                <a:ea typeface="DengXian" charset="0"/>
                <a:cs typeface="Arial" panose="020B0604020202020204" pitchFamily="34" charset="0"/>
              </a:rPr>
              <a:t>Bug</a:t>
            </a:r>
          </a:p>
        </p:txBody>
      </p:sp>
      <p:sp>
        <p:nvSpPr>
          <p:cNvPr id="22" name="Rectangle 21"/>
          <p:cNvSpPr/>
          <p:nvPr/>
        </p:nvSpPr>
        <p:spPr bwMode="auto">
          <a:xfrm>
            <a:off x="2586608" y="1947902"/>
            <a:ext cx="838200" cy="3175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eaLnBrk="0" hangingPunct="0">
              <a:defRPr/>
            </a:pPr>
            <a:r>
              <a:rPr lang="en-US" sz="1600" dirty="0">
                <a:solidFill>
                  <a:schemeClr val="accent1"/>
                </a:solidFill>
                <a:latin typeface="Arial" panose="020B0604020202020204" pitchFamily="34" charset="0"/>
                <a:ea typeface="DengXian" charset="0"/>
                <a:cs typeface="Arial" panose="020B0604020202020204" pitchFamily="34" charset="0"/>
              </a:rPr>
              <a:t>Bug</a:t>
            </a:r>
          </a:p>
        </p:txBody>
      </p:sp>
      <p:sp>
        <p:nvSpPr>
          <p:cNvPr id="23" name="TextBox 51"/>
          <p:cNvSpPr txBox="1">
            <a:spLocks noChangeArrowheads="1"/>
          </p:cNvSpPr>
          <p:nvPr/>
        </p:nvSpPr>
        <p:spPr bwMode="auto">
          <a:xfrm>
            <a:off x="910208" y="4577862"/>
            <a:ext cx="30480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9pPr>
          </a:lstStyle>
          <a:p>
            <a:pPr algn="ctr" eaLnBrk="1" hangingPunct="1"/>
            <a:r>
              <a:rPr lang="en-US" altLang="zh-CN" b="0" dirty="0">
                <a:solidFill>
                  <a:schemeClr val="accent1"/>
                </a:solidFill>
                <a:latin typeface="Arial" panose="020B0604020202020204" pitchFamily="34" charset="0"/>
                <a:ea typeface="DengXian" charset="0"/>
                <a:cs typeface="Arial" panose="020B0604020202020204" pitchFamily="34" charset="0"/>
              </a:rPr>
              <a:t>Original System</a:t>
            </a:r>
          </a:p>
        </p:txBody>
      </p:sp>
      <p:sp>
        <p:nvSpPr>
          <p:cNvPr id="24" name="TextBox 52"/>
          <p:cNvSpPr txBox="1">
            <a:spLocks noChangeArrowheads="1"/>
          </p:cNvSpPr>
          <p:nvPr/>
        </p:nvSpPr>
        <p:spPr bwMode="auto">
          <a:xfrm>
            <a:off x="4948808" y="4577862"/>
            <a:ext cx="30480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9pPr>
          </a:lstStyle>
          <a:p>
            <a:pPr algn="ctr" eaLnBrk="1" hangingPunct="1"/>
            <a:r>
              <a:rPr lang="en-US" altLang="zh-CN" b="0" dirty="0">
                <a:solidFill>
                  <a:schemeClr val="accent1"/>
                </a:solidFill>
                <a:latin typeface="Arial" panose="020B0604020202020204" pitchFamily="34" charset="0"/>
                <a:ea typeface="DengXian" charset="0"/>
                <a:cs typeface="Arial" panose="020B0604020202020204" pitchFamily="34" charset="0"/>
              </a:rPr>
              <a:t>System with Modularity</a:t>
            </a:r>
          </a:p>
        </p:txBody>
      </p:sp>
      <p:pic>
        <p:nvPicPr>
          <p:cNvPr id="25" name="Picture 5"/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3352" y="3361406"/>
            <a:ext cx="2941712" cy="8333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6"/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32040" y="3217541"/>
            <a:ext cx="2937011" cy="112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 2"/>
          <p:cNvSpPr/>
          <p:nvPr/>
        </p:nvSpPr>
        <p:spPr>
          <a:xfrm>
            <a:off x="197768" y="5310512"/>
            <a:ext cx="840668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/>
            <a:r>
              <a:rPr lang="en-US" altLang="zh-CN" sz="1200" dirty="0">
                <a:latin typeface="Arial" panose="020B0604020202020204" pitchFamily="34" charset="0"/>
                <a:ea typeface="等线" panose="02010600030101010101" pitchFamily="2" charset="-122"/>
                <a:cs typeface="宋体" charset="0"/>
              </a:rPr>
              <a:t>Assumptions: consider the number of bugs is proportional to its size, and bugs are randomly distributed</a:t>
            </a:r>
          </a:p>
        </p:txBody>
      </p:sp>
    </p:spTree>
    <p:extLst>
      <p:ext uri="{BB962C8B-B14F-4D97-AF65-F5344CB8AC3E}">
        <p14:creationId xmlns:p14="http://schemas.microsoft.com/office/powerpoint/2010/main" val="65751778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Abstraction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Abstraction</a:t>
            </a:r>
          </a:p>
          <a:p>
            <a:pPr lvl="1"/>
            <a:r>
              <a:rPr lang="en-US" dirty="0"/>
              <a:t>Treat a module based on external specifications, no need for details inside</a:t>
            </a:r>
          </a:p>
          <a:p>
            <a:r>
              <a:rPr lang="en-US" sz="2000" dirty="0"/>
              <a:t>Principles to divide a module</a:t>
            </a:r>
          </a:p>
          <a:p>
            <a:pPr lvl="1"/>
            <a:r>
              <a:rPr lang="en-US" dirty="0"/>
              <a:t>Follow natural or effective boundaries</a:t>
            </a:r>
          </a:p>
          <a:p>
            <a:pPr lvl="1"/>
            <a:r>
              <a:rPr lang="en-US" dirty="0"/>
              <a:t>Fewer interactions among modules (Chap.4 &amp; 5)</a:t>
            </a:r>
          </a:p>
          <a:p>
            <a:pPr lvl="1"/>
            <a:r>
              <a:rPr lang="en-US" dirty="0"/>
              <a:t>Less propagation of effects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7FB38-4DA8-4D40-A1B7-468F17DAFC82}" type="slidenum">
              <a:rPr lang="zh-CN" altLang="en-US" smtClean="0"/>
              <a:t>69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979982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71D0C04-565F-7844-A37C-340BCF918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7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F672ADD-66A8-DC45-B5B1-C116D1BD6D9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3681" y="0"/>
            <a:ext cx="8496637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5189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Abstraction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zh-CN" sz="2000" dirty="0"/>
              <a:t>Problem:</a:t>
            </a:r>
            <a:r>
              <a:rPr lang="zh-CN" altLang="en-US" sz="2000" dirty="0"/>
              <a:t> </a:t>
            </a:r>
            <a:r>
              <a:rPr lang="en-US" altLang="zh-CN" sz="2000" dirty="0"/>
              <a:t>m</a:t>
            </a:r>
            <a:r>
              <a:rPr lang="en-US" sz="2000" dirty="0"/>
              <a:t>inimizing interconnections among modules may be defeated </a:t>
            </a:r>
          </a:p>
          <a:p>
            <a:pPr lvl="1"/>
            <a:r>
              <a:rPr lang="en-US" dirty="0"/>
              <a:t>Unintentional or accidental interconnections, arising from implementation errors </a:t>
            </a:r>
          </a:p>
          <a:p>
            <a:pPr lvl="1"/>
            <a:r>
              <a:rPr lang="en-US" dirty="0"/>
              <a:t>Well-meaning design attempts to sneak past modular boundaries</a:t>
            </a:r>
          </a:p>
          <a:p>
            <a:pPr lvl="2"/>
            <a:r>
              <a:rPr lang="en-US" sz="1600" dirty="0"/>
              <a:t>Improve performance</a:t>
            </a:r>
          </a:p>
          <a:p>
            <a:pPr lvl="2"/>
            <a:r>
              <a:rPr lang="en-US" sz="1600" dirty="0"/>
              <a:t>Meet some other requirement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7FB38-4DA8-4D40-A1B7-468F17DAFC82}" type="slidenum">
              <a:rPr lang="zh-CN" altLang="en-US" smtClean="0"/>
              <a:t>70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2273892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Abstraction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Software is particularly subject to this problem</a:t>
            </a:r>
          </a:p>
          <a:p>
            <a:pPr lvl="1"/>
            <a:r>
              <a:rPr lang="en-US" dirty="0"/>
              <a:t>The modular boundaries provided by the separately compiled subprograms are actually somewhat </a:t>
            </a:r>
            <a:r>
              <a:rPr lang="en-US" dirty="0">
                <a:solidFill>
                  <a:srgbClr val="0096FF"/>
                </a:solidFill>
              </a:rPr>
              <a:t>soft</a:t>
            </a:r>
          </a:p>
          <a:p>
            <a:pPr lvl="1"/>
            <a:r>
              <a:rPr lang="en-US" dirty="0"/>
              <a:t>Is easily penetrated by errors in:</a:t>
            </a:r>
          </a:p>
          <a:p>
            <a:pPr lvl="2"/>
            <a:r>
              <a:rPr lang="en-US" sz="1600" dirty="0"/>
              <a:t>using pointer;</a:t>
            </a:r>
          </a:p>
          <a:p>
            <a:pPr lvl="2"/>
            <a:r>
              <a:rPr lang="en-US" sz="1600" dirty="0"/>
              <a:t>filling buffer;</a:t>
            </a:r>
          </a:p>
          <a:p>
            <a:pPr lvl="2"/>
            <a:r>
              <a:rPr lang="en-US" sz="1600" dirty="0"/>
              <a:t>calculating array index;</a:t>
            </a:r>
          </a:p>
          <a:p>
            <a:pPr lvl="2"/>
            <a:r>
              <a:rPr lang="en-US" sz="1600" dirty="0"/>
              <a:t>etc.</a:t>
            </a:r>
          </a:p>
          <a:p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7FB38-4DA8-4D40-A1B7-468F17DAFC82}" type="slidenum">
              <a:rPr lang="zh-CN" altLang="en-US" smtClean="0"/>
              <a:t>71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7992635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Abstraction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Failure containment</a:t>
            </a:r>
          </a:p>
          <a:p>
            <a:pPr lvl="1"/>
            <a:r>
              <a:rPr lang="en-US" dirty="0"/>
              <a:t>When a module does not meet its abstract interface specifications</a:t>
            </a:r>
          </a:p>
          <a:p>
            <a:pPr lvl="1"/>
            <a:r>
              <a:rPr lang="en-US" dirty="0"/>
              <a:t>Limiting the impact of faults</a:t>
            </a:r>
          </a:p>
          <a:p>
            <a:pPr lvl="2"/>
            <a:r>
              <a:rPr lang="en-US" sz="1600" dirty="0"/>
              <a:t>Well-designed and properly enforced modular abstractions </a:t>
            </a:r>
          </a:p>
          <a:p>
            <a:pPr lvl="2"/>
            <a:r>
              <a:rPr lang="en-US" sz="1600" dirty="0"/>
              <a:t>Control propagation of effects</a:t>
            </a:r>
          </a:p>
          <a:p>
            <a:pPr lvl="1"/>
            <a:r>
              <a:rPr lang="en-US" dirty="0"/>
              <a:t>Modules are the units of fault containment</a:t>
            </a:r>
          </a:p>
          <a:p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7FB38-4DA8-4D40-A1B7-468F17DAFC82}" type="slidenum">
              <a:rPr lang="zh-CN" altLang="en-US" smtClean="0"/>
              <a:t>72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6602067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000" dirty="0"/>
              <a:t>Goal</a:t>
            </a:r>
            <a:r>
              <a:rPr lang="en-US" altLang="zh-CN" sz="2000" dirty="0"/>
              <a:t>:</a:t>
            </a:r>
            <a:r>
              <a:rPr lang="zh-CN" altLang="en-US" sz="2000" dirty="0"/>
              <a:t> </a:t>
            </a:r>
            <a:r>
              <a:rPr lang="en-US" sz="2000" dirty="0"/>
              <a:t>Reduce module interconnections even more</a:t>
            </a:r>
          </a:p>
          <a:p>
            <a:r>
              <a:rPr lang="en-US" sz="2000" dirty="0"/>
              <a:t>How to do it?</a:t>
            </a:r>
          </a:p>
          <a:p>
            <a:pPr lvl="1"/>
            <a:r>
              <a:rPr lang="en-US" dirty="0"/>
              <a:t>Build a set of mechanisms first (a lower layer)</a:t>
            </a:r>
          </a:p>
          <a:p>
            <a:pPr lvl="1"/>
            <a:r>
              <a:rPr lang="en-US" dirty="0"/>
              <a:t>Use them to create a different complete set of mechanisms (an upper layer)</a:t>
            </a:r>
          </a:p>
          <a:p>
            <a:r>
              <a:rPr lang="en-US" sz="2000" dirty="0"/>
              <a:t>General rule: A module in one layer only interacts with:</a:t>
            </a:r>
          </a:p>
          <a:p>
            <a:pPr lvl="1"/>
            <a:r>
              <a:rPr lang="en-US" dirty="0"/>
              <a:t>its peers in the same layer, and</a:t>
            </a:r>
          </a:p>
          <a:p>
            <a:pPr lvl="1"/>
            <a:r>
              <a:rPr lang="en-US" dirty="0"/>
              <a:t>modules in the next lower layer / next higher layer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7FB38-4DA8-4D40-A1B7-468F17DAFC82}" type="slidenum">
              <a:rPr lang="zh-CN" altLang="en-US" smtClean="0"/>
              <a:t>73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6132916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Layering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7FB38-4DA8-4D40-A1B7-468F17DAFC82}" type="slidenum">
              <a:rPr lang="zh-CN" altLang="en-US" smtClean="0"/>
              <a:t>74</a:t>
            </a:fld>
            <a:endParaRPr lang="zh-CN" altLang="en-US" dirty="0"/>
          </a:p>
        </p:txBody>
      </p:sp>
      <p:grpSp>
        <p:nvGrpSpPr>
          <p:cNvPr id="34" name="组合 50"/>
          <p:cNvGrpSpPr>
            <a:grpSpLocks/>
          </p:cNvGrpSpPr>
          <p:nvPr/>
        </p:nvGrpSpPr>
        <p:grpSpPr bwMode="auto">
          <a:xfrm>
            <a:off x="457200" y="1270000"/>
            <a:ext cx="8153400" cy="1587500"/>
            <a:chOff x="533400" y="1600200"/>
            <a:chExt cx="8153400" cy="2590800"/>
          </a:xfrm>
        </p:grpSpPr>
        <p:sp>
          <p:nvSpPr>
            <p:cNvPr id="35" name="Rectangle 34"/>
            <p:cNvSpPr>
              <a:spLocks noChangeArrowheads="1"/>
            </p:cNvSpPr>
            <p:nvPr/>
          </p:nvSpPr>
          <p:spPr bwMode="auto">
            <a:xfrm>
              <a:off x="685800" y="3048890"/>
              <a:ext cx="609600" cy="37998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20000" dir="5400000" rotWithShape="0">
                <a:srgbClr val="808080">
                  <a:alpha val="37999"/>
                </a:srgbClr>
              </a:outerShdw>
            </a:effectLst>
          </p:spPr>
          <p:txBody>
            <a:bodyPr anchor="ctr"/>
            <a:lstStyle/>
            <a:p>
              <a:pPr eaLnBrk="0" hangingPunct="0"/>
              <a:endParaRPr 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DengXian" charset="0"/>
                <a:cs typeface="Arial" panose="020B0604020202020204" pitchFamily="34" charset="0"/>
              </a:endParaRPr>
            </a:p>
          </p:txBody>
        </p:sp>
        <p:sp>
          <p:nvSpPr>
            <p:cNvPr id="36" name="Rectangle 35"/>
            <p:cNvSpPr>
              <a:spLocks noChangeArrowheads="1"/>
            </p:cNvSpPr>
            <p:nvPr/>
          </p:nvSpPr>
          <p:spPr bwMode="auto">
            <a:xfrm>
              <a:off x="1828800" y="3048890"/>
              <a:ext cx="609600" cy="37998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20000" dir="5400000" rotWithShape="0">
                <a:srgbClr val="808080">
                  <a:alpha val="37999"/>
                </a:srgbClr>
              </a:outerShdw>
            </a:effectLst>
          </p:spPr>
          <p:txBody>
            <a:bodyPr anchor="ctr"/>
            <a:lstStyle/>
            <a:p>
              <a:pPr eaLnBrk="0" hangingPunct="0"/>
              <a:endParaRPr 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DengXian" charset="0"/>
                <a:cs typeface="Arial" panose="020B0604020202020204" pitchFamily="34" charset="0"/>
              </a:endParaRPr>
            </a:p>
          </p:txBody>
        </p:sp>
        <p:cxnSp>
          <p:nvCxnSpPr>
            <p:cNvPr id="37" name="Straight Connector 7"/>
            <p:cNvCxnSpPr>
              <a:cxnSpLocks noChangeShapeType="1"/>
            </p:cNvCxnSpPr>
            <p:nvPr/>
          </p:nvCxnSpPr>
          <p:spPr bwMode="auto">
            <a:xfrm>
              <a:off x="533400" y="2848625"/>
              <a:ext cx="3276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8" name="Straight Connector 10"/>
            <p:cNvCxnSpPr>
              <a:cxnSpLocks noChangeShapeType="1"/>
            </p:cNvCxnSpPr>
            <p:nvPr/>
          </p:nvCxnSpPr>
          <p:spPr bwMode="auto">
            <a:xfrm>
              <a:off x="533400" y="3581400"/>
              <a:ext cx="3276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9" name="Rectangle 38"/>
            <p:cNvSpPr>
              <a:spLocks noChangeArrowheads="1"/>
            </p:cNvSpPr>
            <p:nvPr/>
          </p:nvSpPr>
          <p:spPr bwMode="auto">
            <a:xfrm>
              <a:off x="2971800" y="3048890"/>
              <a:ext cx="609600" cy="37998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20000" dir="5400000" rotWithShape="0">
                <a:srgbClr val="808080">
                  <a:alpha val="37999"/>
                </a:srgbClr>
              </a:outerShdw>
            </a:effectLst>
          </p:spPr>
          <p:txBody>
            <a:bodyPr anchor="ctr"/>
            <a:lstStyle/>
            <a:p>
              <a:pPr eaLnBrk="0" hangingPunct="0"/>
              <a:endParaRPr 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DengXian" charset="0"/>
                <a:cs typeface="Arial" panose="020B0604020202020204" pitchFamily="34" charset="0"/>
              </a:endParaRPr>
            </a:p>
          </p:txBody>
        </p:sp>
        <p:sp>
          <p:nvSpPr>
            <p:cNvPr id="40" name="Rectangle 39"/>
            <p:cNvSpPr/>
            <p:nvPr/>
          </p:nvSpPr>
          <p:spPr bwMode="auto">
            <a:xfrm>
              <a:off x="685800" y="3733292"/>
              <a:ext cx="609600" cy="382144"/>
            </a:xfrm>
            <a:prstGeom prst="rect">
              <a:avLst/>
            </a:prstGeom>
            <a:ln>
              <a:solidFill>
                <a:schemeClr val="accent1"/>
              </a:solidFill>
              <a:headEnd type="none" w="med" len="med"/>
              <a:tailEnd type="none" w="med" len="med"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anchor="ctr"/>
            <a:lstStyle/>
            <a:p>
              <a:pPr eaLnBrk="0" hangingPunct="0"/>
              <a:endParaRPr 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DengXian" charset="0"/>
                <a:cs typeface="Arial" panose="020B0604020202020204" pitchFamily="34" charset="0"/>
              </a:endParaRPr>
            </a:p>
          </p:txBody>
        </p:sp>
        <p:sp>
          <p:nvSpPr>
            <p:cNvPr id="41" name="Rectangle 40"/>
            <p:cNvSpPr>
              <a:spLocks noChangeArrowheads="1"/>
            </p:cNvSpPr>
            <p:nvPr/>
          </p:nvSpPr>
          <p:spPr bwMode="auto">
            <a:xfrm>
              <a:off x="1828800" y="3733292"/>
              <a:ext cx="609600" cy="38214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20000" dir="5400000" rotWithShape="0">
                <a:srgbClr val="808080">
                  <a:alpha val="37999"/>
                </a:srgbClr>
              </a:outerShdw>
            </a:effectLst>
          </p:spPr>
          <p:txBody>
            <a:bodyPr anchor="ctr"/>
            <a:lstStyle/>
            <a:p>
              <a:pPr eaLnBrk="0" hangingPunct="0"/>
              <a:endParaRPr 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DengXian" charset="0"/>
                <a:cs typeface="Arial" panose="020B0604020202020204" pitchFamily="34" charset="0"/>
              </a:endParaRPr>
            </a:p>
          </p:txBody>
        </p:sp>
        <p:sp>
          <p:nvSpPr>
            <p:cNvPr id="42" name="Rectangle 41"/>
            <p:cNvSpPr/>
            <p:nvPr/>
          </p:nvSpPr>
          <p:spPr bwMode="auto">
            <a:xfrm>
              <a:off x="2971800" y="3733292"/>
              <a:ext cx="609600" cy="382144"/>
            </a:xfrm>
            <a:prstGeom prst="rect">
              <a:avLst/>
            </a:prstGeom>
            <a:ln>
              <a:solidFill>
                <a:schemeClr val="accent1"/>
              </a:solidFill>
              <a:headEnd type="none" w="med" len="med"/>
              <a:tailEnd type="none" w="med" len="med"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anchor="ctr"/>
            <a:lstStyle/>
            <a:p>
              <a:pPr eaLnBrk="0" hangingPunct="0"/>
              <a:endParaRPr 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DengXian" charset="0"/>
                <a:cs typeface="Arial" panose="020B0604020202020204" pitchFamily="34" charset="0"/>
              </a:endParaRPr>
            </a:p>
          </p:txBody>
        </p:sp>
        <p:sp>
          <p:nvSpPr>
            <p:cNvPr id="43" name="Rectangle 42"/>
            <p:cNvSpPr/>
            <p:nvPr/>
          </p:nvSpPr>
          <p:spPr bwMode="auto">
            <a:xfrm>
              <a:off x="685800" y="2286762"/>
              <a:ext cx="609600" cy="379984"/>
            </a:xfrm>
            <a:prstGeom prst="rect">
              <a:avLst/>
            </a:prstGeom>
            <a:ln>
              <a:solidFill>
                <a:schemeClr val="accent1"/>
              </a:solidFill>
              <a:headEnd type="none" w="med" len="med"/>
              <a:tailEnd type="none" w="med" len="med"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anchor="ctr"/>
            <a:lstStyle/>
            <a:p>
              <a:pPr eaLnBrk="0" hangingPunct="0"/>
              <a:endParaRPr 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DengXian" charset="0"/>
                <a:cs typeface="Arial" panose="020B0604020202020204" pitchFamily="34" charset="0"/>
              </a:endParaRPr>
            </a:p>
          </p:txBody>
        </p:sp>
        <p:sp>
          <p:nvSpPr>
            <p:cNvPr id="44" name="Rectangle 43"/>
            <p:cNvSpPr>
              <a:spLocks noChangeArrowheads="1"/>
            </p:cNvSpPr>
            <p:nvPr/>
          </p:nvSpPr>
          <p:spPr bwMode="auto">
            <a:xfrm>
              <a:off x="1828800" y="2286762"/>
              <a:ext cx="609600" cy="37998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20000" dir="5400000" rotWithShape="0">
                <a:srgbClr val="808080">
                  <a:alpha val="37999"/>
                </a:srgbClr>
              </a:outerShdw>
            </a:effectLst>
          </p:spPr>
          <p:txBody>
            <a:bodyPr anchor="ctr"/>
            <a:lstStyle/>
            <a:p>
              <a:pPr eaLnBrk="0" hangingPunct="0"/>
              <a:endParaRPr 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DengXian" charset="0"/>
                <a:cs typeface="Arial" panose="020B0604020202020204" pitchFamily="34" charset="0"/>
              </a:endParaRPr>
            </a:p>
          </p:txBody>
        </p:sp>
        <p:sp>
          <p:nvSpPr>
            <p:cNvPr id="45" name="Rectangle 44"/>
            <p:cNvSpPr/>
            <p:nvPr/>
          </p:nvSpPr>
          <p:spPr bwMode="auto">
            <a:xfrm>
              <a:off x="2971800" y="2286762"/>
              <a:ext cx="609600" cy="379984"/>
            </a:xfrm>
            <a:prstGeom prst="rect">
              <a:avLst/>
            </a:prstGeom>
            <a:ln>
              <a:solidFill>
                <a:schemeClr val="accent1"/>
              </a:solidFill>
              <a:headEnd type="none" w="med" len="med"/>
              <a:tailEnd type="none" w="med" len="med"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anchor="ctr"/>
            <a:lstStyle/>
            <a:p>
              <a:pPr eaLnBrk="0" hangingPunct="0"/>
              <a:endParaRPr 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DengXian" charset="0"/>
                <a:cs typeface="Arial" panose="020B0604020202020204" pitchFamily="34" charset="0"/>
              </a:endParaRPr>
            </a:p>
          </p:txBody>
        </p:sp>
        <p:cxnSp>
          <p:nvCxnSpPr>
            <p:cNvPr id="46" name="Straight Arrow Connector 33"/>
            <p:cNvCxnSpPr>
              <a:cxnSpLocks noChangeShapeType="1"/>
              <a:stCxn id="44" idx="2"/>
              <a:endCxn id="36" idx="0"/>
            </p:cNvCxnSpPr>
            <p:nvPr/>
          </p:nvCxnSpPr>
          <p:spPr bwMode="auto">
            <a:xfrm>
              <a:off x="2133600" y="2667000"/>
              <a:ext cx="0" cy="3810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 type="arrow" w="sm" len="sm"/>
              <a:tailEnd type="arrow" w="sm" len="sm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7" name="Straight Arrow Connector 35"/>
            <p:cNvCxnSpPr>
              <a:cxnSpLocks noChangeShapeType="1"/>
              <a:stCxn id="35" idx="3"/>
              <a:endCxn id="36" idx="1"/>
            </p:cNvCxnSpPr>
            <p:nvPr/>
          </p:nvCxnSpPr>
          <p:spPr bwMode="auto">
            <a:xfrm>
              <a:off x="1295400" y="3238500"/>
              <a:ext cx="533400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 type="arrow" w="sm" len="sm"/>
              <a:tailEnd type="arrow" w="sm" len="sm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8" name="Straight Arrow Connector 37"/>
            <p:cNvCxnSpPr>
              <a:cxnSpLocks noChangeShapeType="1"/>
              <a:stCxn id="36" idx="3"/>
              <a:endCxn id="39" idx="1"/>
            </p:cNvCxnSpPr>
            <p:nvPr/>
          </p:nvCxnSpPr>
          <p:spPr bwMode="auto">
            <a:xfrm>
              <a:off x="2438400" y="3238500"/>
              <a:ext cx="533400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 type="arrow" w="sm" len="sm"/>
              <a:tailEnd type="arrow" w="sm" len="sm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9" name="Straight Arrow Connector 39"/>
            <p:cNvCxnSpPr>
              <a:cxnSpLocks noChangeShapeType="1"/>
              <a:stCxn id="36" idx="2"/>
              <a:endCxn id="41" idx="0"/>
            </p:cNvCxnSpPr>
            <p:nvPr/>
          </p:nvCxnSpPr>
          <p:spPr bwMode="auto">
            <a:xfrm>
              <a:off x="2133600" y="3429000"/>
              <a:ext cx="0" cy="3048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 type="arrow" w="sm" len="sm"/>
              <a:tailEnd type="arrow" w="sm" len="sm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sp>
          <p:nvSpPr>
            <p:cNvPr id="50" name="Rectangle 49"/>
            <p:cNvSpPr/>
            <p:nvPr/>
          </p:nvSpPr>
          <p:spPr bwMode="auto">
            <a:xfrm>
              <a:off x="4036334" y="3031537"/>
              <a:ext cx="4191000" cy="379983"/>
            </a:xfrm>
            <a:prstGeom prst="rect">
              <a:avLst/>
            </a:prstGeom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anchor="ctr"/>
            <a:lstStyle/>
            <a:p>
              <a:pPr eaLnBrk="0" hangingPunct="0">
                <a:defRPr/>
              </a:pPr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DengXian" charset="0"/>
                  <a:cs typeface="Arial" panose="020B0604020202020204" pitchFamily="34" charset="0"/>
                </a:rPr>
                <a:t>Processor &amp; memory layer</a:t>
              </a:r>
            </a:p>
          </p:txBody>
        </p:sp>
        <p:cxnSp>
          <p:nvCxnSpPr>
            <p:cNvPr id="51" name="Straight Connector 43"/>
            <p:cNvCxnSpPr>
              <a:cxnSpLocks noChangeShapeType="1"/>
            </p:cNvCxnSpPr>
            <p:nvPr/>
          </p:nvCxnSpPr>
          <p:spPr bwMode="auto">
            <a:xfrm>
              <a:off x="4038600" y="2842010"/>
              <a:ext cx="46482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2" name="Straight Connector 44"/>
            <p:cNvCxnSpPr>
              <a:cxnSpLocks noChangeShapeType="1"/>
            </p:cNvCxnSpPr>
            <p:nvPr/>
          </p:nvCxnSpPr>
          <p:spPr bwMode="auto">
            <a:xfrm>
              <a:off x="4038600" y="3581400"/>
              <a:ext cx="46482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sp>
          <p:nvSpPr>
            <p:cNvPr id="53" name="Rectangle 52"/>
            <p:cNvSpPr/>
            <p:nvPr/>
          </p:nvSpPr>
          <p:spPr bwMode="auto">
            <a:xfrm>
              <a:off x="4027967" y="3733293"/>
              <a:ext cx="4495800" cy="457707"/>
            </a:xfrm>
            <a:prstGeom prst="rect">
              <a:avLst/>
            </a:prstGeom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anchor="ctr"/>
            <a:lstStyle/>
            <a:p>
              <a:pPr eaLnBrk="0" hangingPunct="0">
                <a:defRPr/>
              </a:pPr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DengXian" charset="0"/>
                  <a:cs typeface="Arial" panose="020B0604020202020204" pitchFamily="34" charset="0"/>
                </a:rPr>
                <a:t>Memory cells &amp; gates layer</a:t>
              </a:r>
            </a:p>
          </p:txBody>
        </p:sp>
        <p:sp>
          <p:nvSpPr>
            <p:cNvPr id="54" name="Rectangle 53"/>
            <p:cNvSpPr/>
            <p:nvPr/>
          </p:nvSpPr>
          <p:spPr bwMode="auto">
            <a:xfrm>
              <a:off x="4038600" y="2286762"/>
              <a:ext cx="2971800" cy="379984"/>
            </a:xfrm>
            <a:prstGeom prst="rect">
              <a:avLst/>
            </a:prstGeom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anchor="ctr"/>
            <a:lstStyle/>
            <a:p>
              <a:pPr eaLnBrk="0" hangingPunct="0">
                <a:defRPr/>
              </a:pPr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DengXian" charset="0"/>
                  <a:cs typeface="Arial" panose="020B0604020202020204" pitchFamily="34" charset="0"/>
                </a:rPr>
                <a:t>OS layer</a:t>
              </a:r>
            </a:p>
          </p:txBody>
        </p:sp>
        <p:cxnSp>
          <p:nvCxnSpPr>
            <p:cNvPr id="55" name="Straight Connector 7"/>
            <p:cNvCxnSpPr>
              <a:cxnSpLocks noChangeShapeType="1"/>
            </p:cNvCxnSpPr>
            <p:nvPr/>
          </p:nvCxnSpPr>
          <p:spPr bwMode="auto">
            <a:xfrm>
              <a:off x="533400" y="2133600"/>
              <a:ext cx="3276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sp>
          <p:nvSpPr>
            <p:cNvPr id="56" name="Rectangle 29"/>
            <p:cNvSpPr/>
            <p:nvPr/>
          </p:nvSpPr>
          <p:spPr bwMode="auto">
            <a:xfrm>
              <a:off x="685800" y="1600200"/>
              <a:ext cx="609600" cy="379984"/>
            </a:xfrm>
            <a:prstGeom prst="rect">
              <a:avLst/>
            </a:prstGeom>
            <a:ln>
              <a:solidFill>
                <a:schemeClr val="accent1"/>
              </a:solidFill>
              <a:headEnd type="none" w="med" len="med"/>
              <a:tailEnd type="none" w="med" len="med"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anchor="ctr"/>
            <a:lstStyle/>
            <a:p>
              <a:pPr eaLnBrk="0" hangingPunct="0"/>
              <a:endParaRPr 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DengXian" charset="0"/>
                <a:cs typeface="Arial" panose="020B0604020202020204" pitchFamily="34" charset="0"/>
              </a:endParaRPr>
            </a:p>
          </p:txBody>
        </p:sp>
        <p:sp>
          <p:nvSpPr>
            <p:cNvPr id="57" name="Rectangle 30"/>
            <p:cNvSpPr>
              <a:spLocks noChangeArrowheads="1"/>
            </p:cNvSpPr>
            <p:nvPr/>
          </p:nvSpPr>
          <p:spPr bwMode="auto">
            <a:xfrm>
              <a:off x="1828800" y="1600200"/>
              <a:ext cx="609600" cy="37998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20000" dir="5400000" rotWithShape="0">
                <a:srgbClr val="808080">
                  <a:alpha val="37999"/>
                </a:srgbClr>
              </a:outerShdw>
            </a:effectLst>
          </p:spPr>
          <p:txBody>
            <a:bodyPr anchor="ctr"/>
            <a:lstStyle/>
            <a:p>
              <a:pPr eaLnBrk="0" hangingPunct="0"/>
              <a:endParaRPr 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DengXian" charset="0"/>
                <a:cs typeface="Arial" panose="020B0604020202020204" pitchFamily="34" charset="0"/>
              </a:endParaRPr>
            </a:p>
          </p:txBody>
        </p:sp>
        <p:sp>
          <p:nvSpPr>
            <p:cNvPr id="58" name="Rectangle 31"/>
            <p:cNvSpPr/>
            <p:nvPr/>
          </p:nvSpPr>
          <p:spPr bwMode="auto">
            <a:xfrm>
              <a:off x="2971800" y="1600200"/>
              <a:ext cx="609600" cy="379984"/>
            </a:xfrm>
            <a:prstGeom prst="rect">
              <a:avLst/>
            </a:prstGeom>
            <a:ln>
              <a:solidFill>
                <a:schemeClr val="accent1"/>
              </a:solidFill>
              <a:headEnd type="none" w="med" len="med"/>
              <a:tailEnd type="none" w="med" len="med"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anchor="ctr"/>
            <a:lstStyle/>
            <a:p>
              <a:pPr eaLnBrk="0" hangingPunct="0"/>
              <a:endParaRPr 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DengXian" charset="0"/>
                <a:cs typeface="Arial" panose="020B0604020202020204" pitchFamily="34" charset="0"/>
              </a:endParaRPr>
            </a:p>
          </p:txBody>
        </p:sp>
        <p:cxnSp>
          <p:nvCxnSpPr>
            <p:cNvPr id="59" name="Straight Arrow Connector 33"/>
            <p:cNvCxnSpPr>
              <a:cxnSpLocks noChangeShapeType="1"/>
              <a:stCxn id="57" idx="2"/>
            </p:cNvCxnSpPr>
            <p:nvPr/>
          </p:nvCxnSpPr>
          <p:spPr bwMode="auto">
            <a:xfrm>
              <a:off x="2133600" y="1981200"/>
              <a:ext cx="0" cy="3048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 type="arrow" w="sm" len="sm"/>
              <a:tailEnd type="arrow" w="sm" len="sm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0" name="Straight Connector 43"/>
            <p:cNvCxnSpPr>
              <a:cxnSpLocks noChangeShapeType="1"/>
            </p:cNvCxnSpPr>
            <p:nvPr/>
          </p:nvCxnSpPr>
          <p:spPr bwMode="auto">
            <a:xfrm>
              <a:off x="4038600" y="2133600"/>
              <a:ext cx="46482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sp>
          <p:nvSpPr>
            <p:cNvPr id="61" name="Rectangle 49"/>
            <p:cNvSpPr/>
            <p:nvPr/>
          </p:nvSpPr>
          <p:spPr bwMode="auto">
            <a:xfrm>
              <a:off x="4038600" y="1600200"/>
              <a:ext cx="3276600" cy="379984"/>
            </a:xfrm>
            <a:prstGeom prst="rect">
              <a:avLst/>
            </a:prstGeom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anchor="ctr"/>
            <a:lstStyle/>
            <a:p>
              <a:pPr eaLnBrk="0" hangingPunct="0">
                <a:defRPr/>
              </a:pPr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DengXian" charset="0"/>
                  <a:cs typeface="Arial" panose="020B0604020202020204" pitchFamily="34" charset="0"/>
                </a:rPr>
                <a:t>Application layer</a:t>
              </a:r>
            </a:p>
          </p:txBody>
        </p:sp>
      </p:grpSp>
      <p:sp>
        <p:nvSpPr>
          <p:cNvPr id="62" name="Content Placeholder 2"/>
          <p:cNvSpPr>
            <a:spLocks noGrp="1"/>
          </p:cNvSpPr>
          <p:nvPr>
            <p:ph idx="1"/>
          </p:nvPr>
        </p:nvSpPr>
        <p:spPr>
          <a:xfrm>
            <a:off x="304800" y="2984500"/>
            <a:ext cx="8839200" cy="2609304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defRPr/>
            </a:pPr>
            <a:r>
              <a:rPr lang="en-US" altLang="zh-CN" dirty="0"/>
              <a:t>House:</a:t>
            </a:r>
          </a:p>
          <a:p>
            <a:pPr lvl="1">
              <a:spcBef>
                <a:spcPts val="0"/>
              </a:spcBef>
              <a:defRPr/>
            </a:pPr>
            <a:r>
              <a:rPr lang="en-US" altLang="zh-CN" sz="1600" dirty="0"/>
              <a:t>Inner layer of studs, joist, rafter (shape &amp; strength )</a:t>
            </a:r>
          </a:p>
          <a:p>
            <a:pPr lvl="1">
              <a:spcBef>
                <a:spcPts val="0"/>
              </a:spcBef>
              <a:defRPr/>
            </a:pPr>
            <a:r>
              <a:rPr lang="en-US" altLang="zh-CN" sz="1600" dirty="0"/>
              <a:t>Layer of sheathing and drywall (wind out)</a:t>
            </a:r>
          </a:p>
          <a:p>
            <a:pPr lvl="1">
              <a:spcBef>
                <a:spcPts val="0"/>
              </a:spcBef>
              <a:defRPr/>
            </a:pPr>
            <a:r>
              <a:rPr lang="en-US" altLang="zh-CN" sz="1600" dirty="0"/>
              <a:t>Layer of siding, flooring and roof tiles (watertight)</a:t>
            </a:r>
          </a:p>
          <a:p>
            <a:pPr lvl="1">
              <a:spcBef>
                <a:spcPts val="0"/>
              </a:spcBef>
              <a:defRPr/>
            </a:pPr>
            <a:r>
              <a:rPr lang="en-US" altLang="zh-CN" sz="1600" dirty="0"/>
              <a:t>Cosmetic layer of paint (looks good)</a:t>
            </a:r>
          </a:p>
          <a:p>
            <a:pPr>
              <a:spcBef>
                <a:spcPts val="0"/>
              </a:spcBef>
              <a:defRPr/>
            </a:pPr>
            <a:r>
              <a:rPr lang="en-US" altLang="zh-CN" dirty="0"/>
              <a:t>Algebra: </a:t>
            </a:r>
          </a:p>
          <a:p>
            <a:pPr lvl="1">
              <a:spcBef>
                <a:spcPts val="0"/>
              </a:spcBef>
              <a:defRPr/>
            </a:pPr>
            <a:r>
              <a:rPr lang="en-US" altLang="zh-CN" sz="1600" dirty="0"/>
              <a:t>integer, complex number, polynomials, polynomials with polynomial coefficients </a:t>
            </a:r>
          </a:p>
        </p:txBody>
      </p:sp>
    </p:spTree>
    <p:extLst>
      <p:ext uri="{BB962C8B-B14F-4D97-AF65-F5344CB8AC3E}">
        <p14:creationId xmlns:p14="http://schemas.microsoft.com/office/powerpoint/2010/main" val="18524428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Hierarchy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7302"/>
            <a:ext cx="8229600" cy="3960439"/>
          </a:xfrm>
        </p:spPr>
        <p:txBody>
          <a:bodyPr>
            <a:normAutofit/>
          </a:bodyPr>
          <a:lstStyle/>
          <a:p>
            <a:r>
              <a:rPr lang="en-US" dirty="0"/>
              <a:t>Hierarchy: another module organization</a:t>
            </a:r>
          </a:p>
          <a:p>
            <a:pPr lvl="1"/>
            <a:r>
              <a:rPr lang="en-US" dirty="0"/>
              <a:t>Start with a small group of modules</a:t>
            </a:r>
          </a:p>
          <a:p>
            <a:pPr lvl="1"/>
            <a:r>
              <a:rPr lang="en-US" dirty="0"/>
              <a:t>Assemble them into a stable, self-contained subsystem with well defined interface</a:t>
            </a:r>
          </a:p>
          <a:p>
            <a:pPr lvl="1"/>
            <a:r>
              <a:rPr lang="en-US" dirty="0"/>
              <a:t>Assemble a group of subsystems to a larger subsystem</a:t>
            </a:r>
          </a:p>
          <a:p>
            <a:pPr lvl="1"/>
            <a:endParaRPr lang="en-US" dirty="0"/>
          </a:p>
          <a:p>
            <a:r>
              <a:rPr lang="en-US" altLang="zh-CN" dirty="0"/>
              <a:t>Example</a:t>
            </a:r>
          </a:p>
          <a:p>
            <a:pPr lvl="1"/>
            <a:r>
              <a:rPr lang="en-US" dirty="0"/>
              <a:t>1 manager leads N employees</a:t>
            </a:r>
          </a:p>
          <a:p>
            <a:pPr lvl="1"/>
            <a:r>
              <a:rPr lang="en-US" dirty="0"/>
              <a:t>1 higher manager leads N </a:t>
            </a:r>
            <a:br>
              <a:rPr lang="en-US" dirty="0"/>
            </a:br>
            <a:r>
              <a:rPr lang="en-US" dirty="0"/>
              <a:t>lower managers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7FB38-4DA8-4D40-A1B7-468F17DAFC82}" type="slidenum">
              <a:rPr lang="zh-CN" altLang="en-US" smtClean="0"/>
              <a:t>75</a:t>
            </a:fld>
            <a:endParaRPr lang="zh-CN" altLang="en-US" dirty="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651104" y="4635500"/>
            <a:ext cx="609600" cy="3175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1"/>
            </a:solidFill>
            <a:miter lim="800000"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eaLnBrk="0" hangingPunct="0"/>
            <a:endParaRPr lang="zh-CN" dirty="0">
              <a:latin typeface="Arial" panose="020B0604020202020204" pitchFamily="34" charset="0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7032104" y="4000500"/>
            <a:ext cx="609600" cy="3175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1"/>
            </a:solidFill>
            <a:miter lim="800000"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eaLnBrk="0" hangingPunct="0"/>
            <a:endParaRPr lang="zh-CN" dirty="0">
              <a:latin typeface="Arial" panose="020B0604020202020204" pitchFamily="34" charset="0"/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7489304" y="4635500"/>
            <a:ext cx="609600" cy="3175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1"/>
            </a:solidFill>
            <a:miter lim="800000"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eaLnBrk="0" hangingPunct="0"/>
            <a:endParaRPr lang="zh-CN" dirty="0">
              <a:latin typeface="Arial" panose="020B0604020202020204" pitchFamily="34" charset="0"/>
            </a:endParaRPr>
          </a:p>
        </p:txBody>
      </p:sp>
      <p:cxnSp>
        <p:nvCxnSpPr>
          <p:cNvPr id="10" name="Straight Arrow Connector 16"/>
          <p:cNvCxnSpPr>
            <a:cxnSpLocks noChangeShapeType="1"/>
            <a:stCxn id="7" idx="0"/>
            <a:endCxn id="8" idx="2"/>
          </p:cNvCxnSpPr>
          <p:nvPr/>
        </p:nvCxnSpPr>
        <p:spPr bwMode="auto">
          <a:xfrm flipV="1">
            <a:off x="6955904" y="4318000"/>
            <a:ext cx="381000" cy="3175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arrow" w="sm" len="sm"/>
            <a:tailEnd type="arrow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11" name="Straight Arrow Connector 17"/>
          <p:cNvCxnSpPr>
            <a:cxnSpLocks noChangeShapeType="1"/>
            <a:stCxn id="8" idx="2"/>
            <a:endCxn id="9" idx="0"/>
          </p:cNvCxnSpPr>
          <p:nvPr/>
        </p:nvCxnSpPr>
        <p:spPr bwMode="auto">
          <a:xfrm>
            <a:off x="7336904" y="4318000"/>
            <a:ext cx="457200" cy="3175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arrow" w="sm" len="sm"/>
            <a:tailEnd type="arrow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5508104" y="4000500"/>
            <a:ext cx="609600" cy="3175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1"/>
            </a:solidFill>
            <a:miter lim="800000"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eaLnBrk="0" hangingPunct="0"/>
            <a:endParaRPr lang="zh-CN" dirty="0">
              <a:latin typeface="Arial" panose="020B0604020202020204" pitchFamily="34" charset="0"/>
            </a:endParaRP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6193904" y="3175000"/>
            <a:ext cx="609600" cy="3175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1"/>
            </a:solidFill>
            <a:miter lim="800000"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eaLnBrk="0" hangingPunct="0"/>
            <a:endParaRPr lang="zh-CN" dirty="0">
              <a:latin typeface="Arial" panose="020B0604020202020204" pitchFamily="34" charset="0"/>
            </a:endParaRPr>
          </a:p>
        </p:txBody>
      </p:sp>
      <p:cxnSp>
        <p:nvCxnSpPr>
          <p:cNvPr id="14" name="Straight Arrow Connector 41"/>
          <p:cNvCxnSpPr>
            <a:cxnSpLocks noChangeShapeType="1"/>
            <a:stCxn id="12" idx="0"/>
            <a:endCxn id="13" idx="2"/>
          </p:cNvCxnSpPr>
          <p:nvPr/>
        </p:nvCxnSpPr>
        <p:spPr bwMode="auto">
          <a:xfrm flipV="1">
            <a:off x="5812904" y="3492500"/>
            <a:ext cx="685800" cy="5080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arrow" w="sm" len="sm"/>
            <a:tailEnd type="arrow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15" name="Straight Arrow Connector 42"/>
          <p:cNvCxnSpPr>
            <a:cxnSpLocks noChangeShapeType="1"/>
            <a:stCxn id="13" idx="2"/>
            <a:endCxn id="8" idx="0"/>
          </p:cNvCxnSpPr>
          <p:nvPr/>
        </p:nvCxnSpPr>
        <p:spPr bwMode="auto">
          <a:xfrm>
            <a:off x="6498704" y="3492500"/>
            <a:ext cx="838200" cy="5080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arrow" w="sm" len="sm"/>
            <a:tailEnd type="arrow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16" name="Oval 55"/>
          <p:cNvSpPr>
            <a:spLocks noChangeArrowheads="1"/>
          </p:cNvSpPr>
          <p:nvPr/>
        </p:nvSpPr>
        <p:spPr bwMode="auto">
          <a:xfrm>
            <a:off x="6346304" y="3810000"/>
            <a:ext cx="2057400" cy="1397000"/>
          </a:xfrm>
          <a:prstGeom prst="ellips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eaLnBrk="0" hangingPunct="0"/>
            <a:endParaRPr lang="zh-CN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687668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Hierarchy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33500"/>
            <a:ext cx="8435280" cy="4188295"/>
          </a:xfrm>
        </p:spPr>
        <p:txBody>
          <a:bodyPr>
            <a:normAutofit/>
          </a:bodyPr>
          <a:lstStyle/>
          <a:p>
            <a:pPr>
              <a:spcBef>
                <a:spcPts val="300"/>
              </a:spcBef>
            </a:pPr>
            <a:r>
              <a:rPr lang="en-US" altLang="zh-CN" sz="2400" dirty="0"/>
              <a:t>There are many striking examples of hierarchy </a:t>
            </a:r>
          </a:p>
          <a:p>
            <a:pPr lvl="1">
              <a:spcBef>
                <a:spcPts val="300"/>
              </a:spcBef>
            </a:pPr>
            <a:r>
              <a:rPr lang="en-US" altLang="zh-CN" sz="2000" dirty="0"/>
              <a:t>E.g.,</a:t>
            </a:r>
            <a:r>
              <a:rPr lang="zh-CN" altLang="en-US" sz="2000" dirty="0"/>
              <a:t> </a:t>
            </a:r>
            <a:r>
              <a:rPr lang="en-US" altLang="zh-CN" sz="2000" dirty="0"/>
              <a:t>microscopic biological systems, assembly of Alexander's empire</a:t>
            </a:r>
          </a:p>
          <a:p>
            <a:pPr lvl="1">
              <a:spcBef>
                <a:spcPts val="300"/>
              </a:spcBef>
            </a:pPr>
            <a:r>
              <a:rPr lang="en-US" altLang="zh-CN" sz="2000" dirty="0"/>
              <a:t>Under evolution, such</a:t>
            </a:r>
            <a:r>
              <a:rPr lang="zh-CN" altLang="en-US" sz="2000" dirty="0"/>
              <a:t> </a:t>
            </a:r>
            <a:r>
              <a:rPr lang="en-US" altLang="zh-CN" sz="2000" dirty="0"/>
              <a:t>designs have a better chance of survival</a:t>
            </a:r>
          </a:p>
          <a:p>
            <a:pPr>
              <a:spcBef>
                <a:spcPts val="300"/>
              </a:spcBef>
            </a:pPr>
            <a:endParaRPr lang="zh-CN" altLang="en-US" sz="2400" dirty="0"/>
          </a:p>
          <a:p>
            <a:pPr>
              <a:spcBef>
                <a:spcPts val="300"/>
              </a:spcBef>
            </a:pPr>
            <a:r>
              <a:rPr lang="en-US" altLang="zh-CN" sz="2400" dirty="0"/>
              <a:t>Constrains interactions</a:t>
            </a:r>
          </a:p>
          <a:p>
            <a:pPr lvl="1">
              <a:spcBef>
                <a:spcPts val="300"/>
              </a:spcBef>
            </a:pPr>
            <a:r>
              <a:rPr lang="en-US" altLang="zh-CN" sz="2000" dirty="0"/>
              <a:t>Permit interaction</a:t>
            </a:r>
            <a:r>
              <a:rPr lang="zh-CN" altLang="en-US" sz="2000" dirty="0"/>
              <a:t> </a:t>
            </a:r>
            <a:r>
              <a:rPr lang="en-US" altLang="zh-CN" sz="2000" dirty="0"/>
              <a:t>only among the components of a subsystem</a:t>
            </a:r>
            <a:endParaRPr lang="zh-CN" altLang="en-US" sz="2400" dirty="0"/>
          </a:p>
          <a:p>
            <a:pPr lvl="1">
              <a:spcBef>
                <a:spcPts val="300"/>
              </a:spcBef>
            </a:pPr>
            <a:r>
              <a:rPr lang="en-US" altLang="zh-CN" sz="2000" dirty="0"/>
              <a:t>Reduces </a:t>
            </a:r>
            <a:r>
              <a:rPr lang="en-US" altLang="zh-CN" sz="2000" u="sng" dirty="0"/>
              <a:t>the number of potential interactions</a:t>
            </a:r>
            <a:r>
              <a:rPr lang="en-US" altLang="zh-CN" sz="2000" dirty="0"/>
              <a:t> among modules from </a:t>
            </a:r>
            <a:r>
              <a:rPr lang="en-US" altLang="zh-CN" sz="2000" dirty="0">
                <a:solidFill>
                  <a:srgbClr val="0096FF"/>
                </a:solidFill>
              </a:rPr>
              <a:t>square-law</a:t>
            </a:r>
            <a:r>
              <a:rPr lang="en-US" altLang="zh-CN" sz="2000" dirty="0"/>
              <a:t> to </a:t>
            </a:r>
            <a:r>
              <a:rPr lang="en-US" altLang="zh-CN" sz="2000" dirty="0">
                <a:solidFill>
                  <a:srgbClr val="0096FF"/>
                </a:solidFill>
              </a:rPr>
              <a:t>linear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7FB38-4DA8-4D40-A1B7-468F17DAFC82}" type="slidenum">
              <a:rPr lang="zh-CN" altLang="en-US" smtClean="0"/>
              <a:t>76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2361263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Computer systems are </a:t>
            </a:r>
            <a:r>
              <a:rPr lang="en-US" sz="2800" u="sng" dirty="0"/>
              <a:t>different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7FB38-4DA8-4D40-A1B7-468F17DAFC82}" type="slidenum">
              <a:rPr lang="zh-CN" altLang="en-US" smtClean="0"/>
              <a:t>77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2545153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Computer Systems are Different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Computer systems are the same as all other systems</a:t>
            </a:r>
          </a:p>
          <a:p>
            <a:pPr lvl="1"/>
            <a:r>
              <a:rPr lang="en-US" dirty="0"/>
              <a:t>Certain common problems show up in all complex systems</a:t>
            </a:r>
          </a:p>
          <a:p>
            <a:pPr lvl="1"/>
            <a:r>
              <a:rPr lang="en-US" dirty="0"/>
              <a:t>The techniques that have been devised for coping with complexity are universal</a:t>
            </a:r>
          </a:p>
          <a:p>
            <a:r>
              <a:rPr lang="en-US" altLang="zh-CN" sz="2000" dirty="0"/>
              <a:t>Yet,</a:t>
            </a:r>
            <a:r>
              <a:rPr lang="zh-CN" altLang="en-US" sz="2000" dirty="0"/>
              <a:t> </a:t>
            </a:r>
            <a:r>
              <a:rPr lang="en-US" altLang="zh-CN" sz="2000" dirty="0"/>
              <a:t>c</a:t>
            </a:r>
            <a:r>
              <a:rPr lang="en-US" sz="2000" dirty="0"/>
              <a:t>omputer systems are </a:t>
            </a:r>
            <a:r>
              <a:rPr lang="en-US" sz="2000" dirty="0">
                <a:solidFill>
                  <a:srgbClr val="0096FF"/>
                </a:solidFill>
              </a:rPr>
              <a:t>different</a:t>
            </a:r>
            <a:r>
              <a:rPr lang="zh-CN" altLang="en-US" sz="2000" dirty="0"/>
              <a:t> </a:t>
            </a:r>
            <a:r>
              <a:rPr lang="en-US" altLang="zh-CN" sz="2000" dirty="0"/>
              <a:t>(sadly)</a:t>
            </a:r>
            <a:endParaRPr lang="en-US" sz="2000" dirty="0"/>
          </a:p>
          <a:p>
            <a:pPr lvl="1"/>
            <a:r>
              <a:rPr lang="en-US" dirty="0"/>
              <a:t>The complexity is not limited by physical laws</a:t>
            </a:r>
          </a:p>
          <a:p>
            <a:pPr lvl="1"/>
            <a:r>
              <a:rPr lang="en-US" dirty="0"/>
              <a:t>The rate of change of technology is unprecedented</a:t>
            </a:r>
          </a:p>
          <a:p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7FB38-4DA8-4D40-A1B7-468F17DAFC82}" type="slidenum">
              <a:rPr lang="zh-CN" altLang="en-US" smtClean="0"/>
              <a:t>78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3278806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Unbounded Composition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Two properties of computer systems </a:t>
            </a:r>
          </a:p>
          <a:p>
            <a:pPr lvl="1"/>
            <a:r>
              <a:rPr lang="en-US" dirty="0"/>
              <a:t>1. Mostly digital </a:t>
            </a:r>
          </a:p>
          <a:p>
            <a:pPr lvl="1"/>
            <a:r>
              <a:rPr lang="en-US" dirty="0"/>
              <a:t>2. Controlled by software</a:t>
            </a:r>
          </a:p>
          <a:p>
            <a:pPr lvl="1"/>
            <a:r>
              <a:rPr lang="en-US" dirty="0"/>
              <a:t>Both relax the limits on complexity arising from physical laws in other systems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7FB38-4DA8-4D40-A1B7-468F17DAFC82}" type="slidenum">
              <a:rPr lang="zh-CN" altLang="en-US" smtClean="0"/>
              <a:t>79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300221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EB1C10F0-5716-4A48-B60E-EA0D2D198E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" y="-28562"/>
            <a:ext cx="9144000" cy="5743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942E6496-1951-0A43-BDA4-6F026E69549A}"/>
              </a:ext>
            </a:extLst>
          </p:cNvPr>
          <p:cNvSpPr/>
          <p:nvPr/>
        </p:nvSpPr>
        <p:spPr>
          <a:xfrm>
            <a:off x="3563888" y="265212"/>
            <a:ext cx="5382344" cy="1569660"/>
          </a:xfrm>
          <a:prstGeom prst="rect">
            <a:avLst/>
          </a:prstGeom>
          <a:solidFill>
            <a:srgbClr val="000000">
              <a:alpha val="52157"/>
            </a:srgb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kumimoji="1" lang="en" altLang="zh-CN" sz="2400" dirty="0">
                <a:solidFill>
                  <a:schemeClr val="bg1"/>
                </a:solidFill>
                <a:latin typeface="Arial" panose="020B0604020202020204" pitchFamily="34" charset="0"/>
              </a:rPr>
              <a:t>Therac-25 (radiation therapy machine ) accidents (1985-1987)</a:t>
            </a:r>
            <a:r>
              <a:rPr kumimoji="1" lang="en-US" altLang="zh-CN" sz="2400" dirty="0">
                <a:solidFill>
                  <a:schemeClr val="bg1"/>
                </a:solidFill>
                <a:latin typeface="Arial" panose="020B0604020202020204" pitchFamily="34" charset="0"/>
              </a:rPr>
              <a:t>,</a:t>
            </a:r>
            <a:r>
              <a:rPr kumimoji="1" lang="zh-CN" altLang="en-US" sz="24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kumimoji="1" lang="en" altLang="zh-CN" sz="2400" dirty="0">
                <a:solidFill>
                  <a:schemeClr val="bg1"/>
                </a:solidFill>
                <a:latin typeface="Arial" panose="020B0604020202020204" pitchFamily="34" charset="0"/>
              </a:rPr>
              <a:t>the injured patients died from lethal dosage of radiation caused by a software bug</a:t>
            </a:r>
          </a:p>
        </p:txBody>
      </p:sp>
    </p:spTree>
    <p:extLst>
      <p:ext uri="{BB962C8B-B14F-4D97-AF65-F5344CB8AC3E}">
        <p14:creationId xmlns:p14="http://schemas.microsoft.com/office/powerpoint/2010/main" val="295287160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Computer System: Coping with Complexity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sz="2000" dirty="0"/>
              <a:t>M.A.L.H are NOT enough</a:t>
            </a:r>
          </a:p>
          <a:p>
            <a:pPr lvl="1"/>
            <a:r>
              <a:rPr kumimoji="1" lang="en-US" altLang="zh-CN" sz="2000" dirty="0"/>
              <a:t>Hard to choose </a:t>
            </a:r>
            <a:r>
              <a:rPr kumimoji="1" lang="en-US" altLang="zh-CN" sz="2000" dirty="0">
                <a:solidFill>
                  <a:srgbClr val="0096FF"/>
                </a:solidFill>
              </a:rPr>
              <a:t>the right</a:t>
            </a:r>
            <a:r>
              <a:rPr kumimoji="1" lang="en-US" altLang="zh-CN" sz="2000" dirty="0"/>
              <a:t> modularity</a:t>
            </a:r>
          </a:p>
          <a:p>
            <a:pPr lvl="1"/>
            <a:r>
              <a:rPr kumimoji="1" lang="en-US" altLang="zh-CN" sz="2000" dirty="0"/>
              <a:t>Hard to choose </a:t>
            </a:r>
            <a:r>
              <a:rPr kumimoji="1" lang="en-US" altLang="zh-CN" sz="2000" dirty="0">
                <a:solidFill>
                  <a:srgbClr val="0096FF"/>
                </a:solidFill>
              </a:rPr>
              <a:t>the right</a:t>
            </a:r>
            <a:r>
              <a:rPr kumimoji="1" lang="en-US" altLang="zh-CN" sz="2000" dirty="0"/>
              <a:t> abstraction</a:t>
            </a:r>
          </a:p>
          <a:p>
            <a:pPr lvl="1"/>
            <a:r>
              <a:rPr kumimoji="1" lang="en-US" altLang="zh-CN" sz="2000" dirty="0"/>
              <a:t>Hard to choose </a:t>
            </a:r>
            <a:r>
              <a:rPr kumimoji="1" lang="en-US" altLang="zh-CN" sz="2000" dirty="0">
                <a:solidFill>
                  <a:srgbClr val="0096FF"/>
                </a:solidFill>
              </a:rPr>
              <a:t>the right</a:t>
            </a:r>
            <a:r>
              <a:rPr kumimoji="1" lang="en-US" altLang="zh-CN" sz="2000" dirty="0"/>
              <a:t> layer</a:t>
            </a:r>
          </a:p>
          <a:p>
            <a:pPr lvl="1"/>
            <a:r>
              <a:rPr kumimoji="1" lang="en-US" altLang="zh-CN" sz="2000" dirty="0"/>
              <a:t>Hard to choose </a:t>
            </a:r>
            <a:r>
              <a:rPr kumimoji="1" lang="en-US" altLang="zh-CN" sz="2000" dirty="0">
                <a:solidFill>
                  <a:srgbClr val="0096FF"/>
                </a:solidFill>
              </a:rPr>
              <a:t>the right</a:t>
            </a:r>
            <a:r>
              <a:rPr kumimoji="1" lang="en-US" altLang="zh-CN" sz="2000" dirty="0"/>
              <a:t> hierarchy</a:t>
            </a:r>
          </a:p>
          <a:p>
            <a:endParaRPr kumimoji="1" lang="en-US" altLang="zh-CN" sz="2000" dirty="0"/>
          </a:p>
          <a:p>
            <a:endParaRPr kumimoji="1" lang="zh-CN" altLang="en-US" sz="2000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80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9587200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23B96774-F972-4F41-BF0E-0882A12E6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Course</a:t>
            </a:r>
            <a:r>
              <a:rPr lang="zh-CN" altLang="en-US" dirty="0"/>
              <a:t> </a:t>
            </a:r>
            <a:r>
              <a:rPr lang="en-US" altLang="zh-CN" dirty="0"/>
              <a:t>Info</a:t>
            </a:r>
            <a:endParaRPr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DCF7B27-916D-D04B-A440-BF2061F274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043694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Scores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29208" y="1201316"/>
            <a:ext cx="8229600" cy="4123942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kumimoji="1" lang="en-US" altLang="zh-CN" dirty="0"/>
              <a:t>Mid-</a:t>
            </a:r>
            <a:r>
              <a:rPr kumimoji="1" lang="en-US" altLang="zh-TW" dirty="0"/>
              <a:t>Exam</a:t>
            </a:r>
            <a:r>
              <a:rPr kumimoji="1" lang="en-US" altLang="zh-CN" dirty="0"/>
              <a:t>:</a:t>
            </a:r>
            <a:r>
              <a:rPr kumimoji="1" lang="zh-CN" altLang="en-US" dirty="0"/>
              <a:t> </a:t>
            </a:r>
            <a:r>
              <a:rPr kumimoji="1" lang="en-US" altLang="zh-CN" dirty="0"/>
              <a:t>25%</a:t>
            </a:r>
          </a:p>
          <a:p>
            <a:pPr>
              <a:lnSpc>
                <a:spcPct val="200000"/>
              </a:lnSpc>
            </a:pPr>
            <a:r>
              <a:rPr kumimoji="1" lang="en-US" altLang="zh-TW" dirty="0"/>
              <a:t>Final-Exam: 35%</a:t>
            </a:r>
          </a:p>
          <a:p>
            <a:pPr>
              <a:lnSpc>
                <a:spcPct val="200000"/>
              </a:lnSpc>
            </a:pPr>
            <a:r>
              <a:rPr kumimoji="1" lang="en-US" altLang="zh-TW" dirty="0"/>
              <a:t>Lab</a:t>
            </a:r>
            <a:r>
              <a:rPr kumimoji="1" lang="en-US" altLang="zh-CN" dirty="0"/>
              <a:t>:</a:t>
            </a:r>
            <a:r>
              <a:rPr kumimoji="1" lang="zh-CN" altLang="en-US" dirty="0"/>
              <a:t> </a:t>
            </a:r>
            <a:r>
              <a:rPr kumimoji="1" lang="en-US" altLang="zh-CN" dirty="0"/>
              <a:t>30%</a:t>
            </a:r>
          </a:p>
          <a:p>
            <a:pPr>
              <a:lnSpc>
                <a:spcPct val="200000"/>
              </a:lnSpc>
            </a:pPr>
            <a:r>
              <a:rPr kumimoji="1" lang="en-US" altLang="zh-TW" dirty="0"/>
              <a:t>Homework</a:t>
            </a:r>
            <a:r>
              <a:rPr kumimoji="1" lang="en-US" altLang="zh-CN" dirty="0"/>
              <a:t>:</a:t>
            </a:r>
            <a:r>
              <a:rPr kumimoji="1" lang="zh-CN" altLang="en-US" dirty="0"/>
              <a:t> </a:t>
            </a:r>
            <a:r>
              <a:rPr kumimoji="1" lang="en-US" altLang="zh-CN" dirty="0"/>
              <a:t>10%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82</a:t>
            </a:fld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3059832" y="1417340"/>
            <a:ext cx="2160240" cy="3600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Arial" panose="020B0604020202020204" pitchFamily="3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059832" y="2738353"/>
            <a:ext cx="2520280" cy="3600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Arial" panose="020B0604020202020204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059832" y="3447207"/>
            <a:ext cx="864096" cy="3600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Arial" panose="020B0604020202020204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3061714" y="2065412"/>
            <a:ext cx="2878438" cy="3600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860957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Where is CSE in Courses</a:t>
            </a:r>
          </a:p>
        </p:txBody>
      </p:sp>
      <p:sp>
        <p:nvSpPr>
          <p:cNvPr id="10243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</a:defRPr>
            </a:lvl9pPr>
          </a:lstStyle>
          <a:p>
            <a:fld id="{66AFABB4-FE0C-F049-89A6-0CC661519876}" type="slidenum">
              <a:rPr lang="zh-CN" altLang="en-US" sz="1400" b="0">
                <a:latin typeface="Arial" panose="020B0604020202020204" pitchFamily="34" charset="0"/>
                <a:ea typeface="Adobe 楷体 Std R" charset="0"/>
                <a:cs typeface="Adobe 楷体 Std R" charset="0"/>
              </a:rPr>
              <a:pPr/>
              <a:t>83</a:t>
            </a:fld>
            <a:endParaRPr lang="en-US" altLang="zh-CN" sz="1400" b="0" dirty="0">
              <a:latin typeface="Arial" panose="020B0604020202020204" pitchFamily="34" charset="0"/>
              <a:ea typeface="Adobe 楷体 Std R" charset="0"/>
              <a:cs typeface="Adobe 楷体 Std R" charset="0"/>
            </a:endParaRPr>
          </a:p>
        </p:txBody>
      </p:sp>
      <p:sp>
        <p:nvSpPr>
          <p:cNvPr id="5" name="Rounded Rectangle 3"/>
          <p:cNvSpPr/>
          <p:nvPr/>
        </p:nvSpPr>
        <p:spPr>
          <a:xfrm>
            <a:off x="1123528" y="4790985"/>
            <a:ext cx="6400800" cy="658803"/>
          </a:xfrm>
          <a:prstGeom prst="roundRect">
            <a:avLst>
              <a:gd name="adj" fmla="val 31556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0" hangingPunct="0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DengXian" charset="0"/>
                <a:cs typeface="Arial" panose="020B0604020202020204" pitchFamily="34" charset="0"/>
              </a:rPr>
              <a:t>Introduction to Computer Systems</a:t>
            </a:r>
          </a:p>
        </p:txBody>
      </p:sp>
      <p:sp>
        <p:nvSpPr>
          <p:cNvPr id="6" name="Rounded Rectangle 5"/>
          <p:cNvSpPr/>
          <p:nvPr/>
        </p:nvSpPr>
        <p:spPr>
          <a:xfrm rot="16200000">
            <a:off x="1153739" y="2030048"/>
            <a:ext cx="2405285" cy="1035854"/>
          </a:xfrm>
          <a:prstGeom prst="roundRect">
            <a:avLst>
              <a:gd name="adj" fmla="val 18822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DengXian" charset="0"/>
                <a:cs typeface="Arial" panose="020B0604020202020204" pitchFamily="34" charset="0"/>
              </a:rPr>
              <a:t>Operating Systems</a:t>
            </a:r>
          </a:p>
        </p:txBody>
      </p:sp>
      <p:sp>
        <p:nvSpPr>
          <p:cNvPr id="7" name="Rounded Rectangle 6"/>
          <p:cNvSpPr/>
          <p:nvPr/>
        </p:nvSpPr>
        <p:spPr>
          <a:xfrm rot="16200000">
            <a:off x="2564638" y="2047909"/>
            <a:ext cx="2405285" cy="1000132"/>
          </a:xfrm>
          <a:prstGeom prst="roundRect">
            <a:avLst>
              <a:gd name="adj" fmla="val 18822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0" hangingPunct="0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DengXian" charset="0"/>
                <a:cs typeface="Arial" panose="020B0604020202020204" pitchFamily="34" charset="0"/>
              </a:rPr>
              <a:t>Architecture</a:t>
            </a:r>
          </a:p>
        </p:txBody>
      </p:sp>
      <p:sp>
        <p:nvSpPr>
          <p:cNvPr id="8" name="Rounded Rectangle 7"/>
          <p:cNvSpPr/>
          <p:nvPr/>
        </p:nvSpPr>
        <p:spPr>
          <a:xfrm rot="16200000">
            <a:off x="3868383" y="2101486"/>
            <a:ext cx="2405285" cy="892978"/>
          </a:xfrm>
          <a:prstGeom prst="roundRect">
            <a:avLst>
              <a:gd name="adj" fmla="val 18822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0" hangingPunct="0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DengXian" charset="0"/>
                <a:cs typeface="Arial" panose="020B0604020202020204" pitchFamily="34" charset="0"/>
              </a:rPr>
              <a:t>Compilers</a:t>
            </a:r>
          </a:p>
        </p:txBody>
      </p:sp>
      <p:sp>
        <p:nvSpPr>
          <p:cNvPr id="9" name="Rounded Rectangle 8"/>
          <p:cNvSpPr/>
          <p:nvPr/>
        </p:nvSpPr>
        <p:spPr>
          <a:xfrm rot="16200000">
            <a:off x="5082969" y="2101345"/>
            <a:ext cx="2405285" cy="893259"/>
          </a:xfrm>
          <a:prstGeom prst="roundRect">
            <a:avLst>
              <a:gd name="adj" fmla="val 18822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0" hangingPunct="0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DengXian" charset="0"/>
                <a:cs typeface="Arial" panose="020B0604020202020204" pitchFamily="34" charset="0"/>
              </a:rPr>
              <a:t>Networking</a:t>
            </a:r>
          </a:p>
        </p:txBody>
      </p:sp>
      <p:sp>
        <p:nvSpPr>
          <p:cNvPr id="10" name="Rounded Rectangle 3"/>
          <p:cNvSpPr/>
          <p:nvPr/>
        </p:nvSpPr>
        <p:spPr>
          <a:xfrm>
            <a:off x="1432048" y="3930952"/>
            <a:ext cx="5791200" cy="658803"/>
          </a:xfrm>
          <a:prstGeom prst="roundRect">
            <a:avLst>
              <a:gd name="adj" fmla="val 31556"/>
            </a:avLst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ea typeface="DengXian" charset="0"/>
                <a:cs typeface="Arial" panose="020B0604020202020204" pitchFamily="34" charset="0"/>
              </a:rPr>
              <a:t>Computer Systems Engineering</a:t>
            </a:r>
          </a:p>
        </p:txBody>
      </p:sp>
    </p:spTree>
    <p:extLst>
      <p:ext uri="{BB962C8B-B14F-4D97-AF65-F5344CB8AC3E}">
        <p14:creationId xmlns:p14="http://schemas.microsoft.com/office/powerpoint/2010/main" val="121453658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Course Info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129308"/>
            <a:ext cx="8229600" cy="4104456"/>
          </a:xfrm>
        </p:spPr>
        <p:txBody>
          <a:bodyPr>
            <a:normAutofit/>
          </a:bodyPr>
          <a:lstStyle/>
          <a:p>
            <a:r>
              <a:rPr lang="en-US" altLang="zh-CN" dirty="0"/>
              <a:t>Instructors</a:t>
            </a:r>
          </a:p>
          <a:p>
            <a:pPr lvl="1"/>
            <a:r>
              <a:rPr lang="en-US" altLang="zh-CN" sz="17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Yubin Xia: </a:t>
            </a:r>
            <a:r>
              <a:rPr lang="en-US" altLang="zh-CN" sz="1700" dirty="0">
                <a:solidFill>
                  <a:srgbClr val="000000">
                    <a:lumMod val="75000"/>
                    <a:lumOff val="25000"/>
                  </a:srgbClr>
                </a:solidFill>
                <a:hlinkClick r:id="rId3"/>
              </a:rPr>
              <a:t>xiayubin@sjtu.edu.cn</a:t>
            </a:r>
            <a:r>
              <a:rPr lang="zh-CN" altLang="en-US" sz="17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 </a:t>
            </a:r>
            <a:r>
              <a:rPr lang="en-US" altLang="zh-CN" sz="17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 </a:t>
            </a:r>
          </a:p>
          <a:p>
            <a:pPr lvl="1"/>
            <a:r>
              <a:rPr lang="en-US" altLang="zh-CN" sz="1700" dirty="0" err="1">
                <a:solidFill>
                  <a:srgbClr val="000000">
                    <a:lumMod val="75000"/>
                    <a:lumOff val="25000"/>
                  </a:srgbClr>
                </a:solidFill>
              </a:rPr>
              <a:t>Xingda</a:t>
            </a:r>
            <a:r>
              <a:rPr lang="en-US" altLang="zh-CN" sz="17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 Wei: </a:t>
            </a:r>
            <a:r>
              <a:rPr lang="en-US" altLang="zh-CN" sz="1700" dirty="0">
                <a:solidFill>
                  <a:srgbClr val="000000">
                    <a:lumMod val="75000"/>
                    <a:lumOff val="25000"/>
                  </a:srgbClr>
                </a:solidFill>
                <a:hlinkClick r:id="rId4"/>
              </a:rPr>
              <a:t>wxdwfc@sjtu.edu.cn</a:t>
            </a:r>
            <a:r>
              <a:rPr lang="zh-CN" altLang="en-US" sz="17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 </a:t>
            </a:r>
            <a:endParaRPr lang="en-US" altLang="zh-CN" sz="1700" dirty="0"/>
          </a:p>
          <a:p>
            <a:r>
              <a:rPr lang="en-US" altLang="zh-CN" dirty="0"/>
              <a:t>TAs</a:t>
            </a:r>
          </a:p>
          <a:p>
            <a:pPr lvl="1"/>
            <a:r>
              <a:rPr lang="en-US" altLang="zh-CN" sz="1700" dirty="0"/>
              <a:t>Le</a:t>
            </a:r>
            <a:r>
              <a:rPr lang="zh-CN" altLang="en-US" sz="1700" dirty="0"/>
              <a:t> </a:t>
            </a:r>
            <a:r>
              <a:rPr lang="en-US" altLang="zh-CN" sz="1700" dirty="0"/>
              <a:t>Chen</a:t>
            </a:r>
          </a:p>
          <a:p>
            <a:pPr lvl="1"/>
            <a:r>
              <a:rPr lang="en-US" altLang="zh-CN" sz="1700" dirty="0" err="1"/>
              <a:t>Ke</a:t>
            </a:r>
            <a:r>
              <a:rPr lang="zh-CN" altLang="en-US" sz="1700" dirty="0"/>
              <a:t> </a:t>
            </a:r>
            <a:r>
              <a:rPr lang="en-US" altLang="zh-CN" sz="1700" dirty="0"/>
              <a:t>Cheng</a:t>
            </a:r>
            <a:r>
              <a:rPr lang="zh-CN" altLang="en-US" sz="1700" dirty="0"/>
              <a:t> </a:t>
            </a:r>
            <a:endParaRPr lang="en-US" altLang="zh-CN" sz="1700" dirty="0"/>
          </a:p>
          <a:p>
            <a:pPr lvl="1"/>
            <a:r>
              <a:rPr lang="en-US" altLang="zh-CN" sz="1700" dirty="0" err="1"/>
              <a:t>Jingkai</a:t>
            </a:r>
            <a:r>
              <a:rPr lang="zh-CN" altLang="en-US" sz="1700" dirty="0"/>
              <a:t> </a:t>
            </a:r>
            <a:r>
              <a:rPr lang="en-US" altLang="zh-CN" sz="1700" dirty="0"/>
              <a:t>He</a:t>
            </a:r>
          </a:p>
          <a:p>
            <a:pPr lvl="1"/>
            <a:r>
              <a:rPr lang="en-US" altLang="zh-CN" sz="1700" dirty="0" err="1"/>
              <a:t>Yuhan</a:t>
            </a:r>
            <a:r>
              <a:rPr lang="zh-CN" altLang="en-US" sz="1700" dirty="0"/>
              <a:t> </a:t>
            </a:r>
            <a:r>
              <a:rPr lang="en-US" altLang="zh-CN" sz="1700" dirty="0"/>
              <a:t>Yang</a:t>
            </a:r>
          </a:p>
          <a:p>
            <a:r>
              <a:rPr lang="en-US" altLang="zh-CN" dirty="0"/>
              <a:t>Website</a:t>
            </a:r>
          </a:p>
          <a:p>
            <a:pPr lvl="1"/>
            <a:r>
              <a:rPr lang="en-US" altLang="zh-CN" sz="1700" dirty="0">
                <a:hlinkClick r:id="rId5"/>
              </a:rPr>
              <a:t>https://oc.sjtu.edu.cn/courses/60116</a:t>
            </a:r>
            <a:r>
              <a:rPr lang="zh-CN" altLang="en-US" sz="1700" dirty="0"/>
              <a:t> 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9715568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Ariane 5&amp;#39; Rocket Launch Failure | Military.com">
            <a:extLst>
              <a:ext uri="{FF2B5EF4-FFF2-40B4-BE49-F238E27FC236}">
                <a16:creationId xmlns:a16="http://schemas.microsoft.com/office/drawing/2014/main" id="{1D0F1C39-BB89-014D-A1BA-4A71D6910F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324544" y="-258452"/>
            <a:ext cx="10075795" cy="7514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9B5B19F2-42F6-854D-AF01-3F1879AEDBAB}"/>
              </a:ext>
            </a:extLst>
          </p:cNvPr>
          <p:cNvSpPr/>
          <p:nvPr/>
        </p:nvSpPr>
        <p:spPr>
          <a:xfrm>
            <a:off x="395536" y="4369668"/>
            <a:ext cx="3384376" cy="830997"/>
          </a:xfrm>
          <a:prstGeom prst="rect">
            <a:avLst/>
          </a:prstGeom>
          <a:solidFill>
            <a:srgbClr val="000000">
              <a:alpha val="52157"/>
            </a:srgb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kumimoji="1" lang="en" altLang="zh-CN" sz="2400" dirty="0">
                <a:solidFill>
                  <a:schemeClr val="bg1"/>
                </a:solidFill>
                <a:latin typeface="Arial" panose="020B0604020202020204" pitchFamily="34" charset="0"/>
              </a:rPr>
              <a:t>Ariane 5 explosion</a:t>
            </a:r>
            <a:r>
              <a:rPr kumimoji="1" lang="zh-CN" altLang="en-US" sz="24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kumimoji="1" lang="en-US" altLang="zh-CN" sz="2400" dirty="0">
                <a:solidFill>
                  <a:schemeClr val="bg1"/>
                </a:solidFill>
                <a:latin typeface="Arial" panose="020B0604020202020204" pitchFamily="34" charset="0"/>
              </a:rPr>
              <a:t>due</a:t>
            </a:r>
            <a:r>
              <a:rPr kumimoji="1" lang="zh-CN" altLang="en-US" sz="24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br>
              <a:rPr kumimoji="1" lang="en-US" altLang="zh-CN" sz="2400" dirty="0">
                <a:solidFill>
                  <a:schemeClr val="bg1"/>
                </a:solidFill>
                <a:latin typeface="Arial" panose="020B0604020202020204" pitchFamily="34" charset="0"/>
              </a:rPr>
            </a:br>
            <a:r>
              <a:rPr kumimoji="1" lang="en-US" altLang="zh-CN" sz="2400" dirty="0">
                <a:solidFill>
                  <a:schemeClr val="bg1"/>
                </a:solidFill>
                <a:latin typeface="Arial" panose="020B0604020202020204" pitchFamily="34" charset="0"/>
              </a:rPr>
              <a:t>to</a:t>
            </a:r>
            <a:r>
              <a:rPr kumimoji="1" lang="zh-CN" altLang="en-US" sz="24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kumimoji="1" lang="en-US" altLang="zh-CN" sz="2400" dirty="0">
                <a:solidFill>
                  <a:schemeClr val="bg1"/>
                </a:solidFill>
                <a:latin typeface="Arial" panose="020B0604020202020204" pitchFamily="34" charset="0"/>
              </a:rPr>
              <a:t>a</a:t>
            </a:r>
            <a:r>
              <a:rPr kumimoji="1" lang="zh-CN" altLang="en-US" sz="24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kumimoji="1" lang="en-US" altLang="zh-CN" sz="2400" dirty="0">
                <a:solidFill>
                  <a:schemeClr val="bg1"/>
                </a:solidFill>
                <a:latin typeface="Arial" panose="020B0604020202020204" pitchFamily="34" charset="0"/>
              </a:rPr>
              <a:t>floating</a:t>
            </a:r>
            <a:r>
              <a:rPr kumimoji="1" lang="zh-CN" altLang="en-US" sz="24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kumimoji="1" lang="en-US" altLang="zh-CN" sz="2400" dirty="0">
                <a:solidFill>
                  <a:schemeClr val="bg1"/>
                </a:solidFill>
                <a:latin typeface="Arial" panose="020B0604020202020204" pitchFamily="34" charset="0"/>
              </a:rPr>
              <a:t>point</a:t>
            </a:r>
            <a:r>
              <a:rPr kumimoji="1" lang="zh-CN" altLang="en-US" sz="24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kumimoji="1" lang="en-US" altLang="zh-CN" sz="2400" dirty="0">
                <a:solidFill>
                  <a:schemeClr val="bg1"/>
                </a:solidFill>
                <a:latin typeface="Arial" panose="020B0604020202020204" pitchFamily="34" charset="0"/>
              </a:rPr>
              <a:t>bug</a:t>
            </a:r>
            <a:endParaRPr kumimoji="1" lang="en" altLang="zh-CN" sz="24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0088324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主题​​">
  <a:themeElements>
    <a:clrScheme name="Office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BE384B"/>
      </a:accent1>
      <a:accent2>
        <a:srgbClr val="6A868F"/>
      </a:accent2>
      <a:accent3>
        <a:srgbClr val="32788E"/>
      </a:accent3>
      <a:accent4>
        <a:srgbClr val="D6C88B"/>
      </a:accent4>
      <a:accent5>
        <a:srgbClr val="D66E49"/>
      </a:accent5>
      <a:accent6>
        <a:srgbClr val="BFBFBF"/>
      </a:accent6>
      <a:hlink>
        <a:srgbClr val="BE384B"/>
      </a:hlink>
      <a:folHlink>
        <a:srgbClr val="BFBFBF"/>
      </a:folHlink>
    </a:clrScheme>
    <a:fontScheme name="2obzv3wc">
      <a:majorFont>
        <a:latin typeface="Arial" panose="020B0A04020102020204"/>
        <a:ea typeface="微软雅黑"/>
        <a:cs typeface=""/>
      </a:majorFont>
      <a:minorFont>
        <a:latin typeface="Arial" panose="020B0604020202020204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25400">
          <a:solidFill>
            <a:schemeClr val="tx1"/>
          </a:solidFill>
          <a:tailEnd type="arrow" w="lg" len="lg"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SJTU-Red" id="{D8CCD1CF-4E9C-2949-907F-EF4853CAD992}" vid="{47F94616-763E-7D43-9BB0-722503DC19A3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SJTU-Red</Template>
  <TotalTime>38584</TotalTime>
  <Words>2885</Words>
  <Application>Microsoft Macintosh PowerPoint</Application>
  <PresentationFormat>全屏显示(16:10)</PresentationFormat>
  <Paragraphs>530</Paragraphs>
  <Slides>84</Slides>
  <Notes>12</Notes>
  <HiddenSlides>0</HiddenSlides>
  <MMClips>3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84</vt:i4>
      </vt:variant>
    </vt:vector>
  </HeadingPairs>
  <TitlesOfParts>
    <vt:vector size="92" baseType="lpstr">
      <vt:lpstr>DengXian</vt:lpstr>
      <vt:lpstr>DengXian</vt:lpstr>
      <vt:lpstr>微软雅黑</vt:lpstr>
      <vt:lpstr>Microsoft YaHei UI Light</vt:lpstr>
      <vt:lpstr>Arial</vt:lpstr>
      <vt:lpstr>Calibri</vt:lpstr>
      <vt:lpstr>Times New Roman</vt:lpstr>
      <vt:lpstr>1_Office 主题​​</vt:lpstr>
      <vt:lpstr>Introduction to CSE: Coping with Complexity</vt:lpstr>
      <vt:lpstr>Digital-world VS. Real-world</vt:lpstr>
      <vt:lpstr>Digital-world VS. Real-world</vt:lpstr>
      <vt:lpstr>Human Computer Interface…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System &amp; Complexity</vt:lpstr>
      <vt:lpstr>What is a System?</vt:lpstr>
      <vt:lpstr>The Problem: Complexity of the Systems</vt:lpstr>
      <vt:lpstr>Example of Complex Systems: Linux Kernel</vt:lpstr>
      <vt:lpstr>LOC (Lines Of Code)</vt:lpstr>
      <vt:lpstr>An Example: The Gas System</vt:lpstr>
      <vt:lpstr>Compare with the Computer Systems</vt:lpstr>
      <vt:lpstr>14 Properties</vt:lpstr>
      <vt:lpstr>14 Properties of Computer Systems</vt:lpstr>
      <vt:lpstr>Property-1: Correctness</vt:lpstr>
      <vt:lpstr>Property-1: Correctness</vt:lpstr>
      <vt:lpstr>A Piece of Code, Seems Normal</vt:lpstr>
      <vt:lpstr>Undefined Behavior</vt:lpstr>
      <vt:lpstr>Is This Compilers’ Bug?</vt:lpstr>
      <vt:lpstr>Property-2: Latency</vt:lpstr>
      <vt:lpstr>Property-3: Throughput / Capacity</vt:lpstr>
      <vt:lpstr>Property-4: Scalability</vt:lpstr>
      <vt:lpstr>Property-5: Performance Isolation</vt:lpstr>
      <vt:lpstr>Property-6: Utilization</vt:lpstr>
      <vt:lpstr>Property-7: Energy Efficiency</vt:lpstr>
      <vt:lpstr>Property-8: Compatibility</vt:lpstr>
      <vt:lpstr>Property-9: Usability</vt:lpstr>
      <vt:lpstr>Property-10: Consistency</vt:lpstr>
      <vt:lpstr>Property-11: Fault Tolerance</vt:lpstr>
      <vt:lpstr>Property-11: Fault Tolerance</vt:lpstr>
      <vt:lpstr>Property-11: Fault Tolerance</vt:lpstr>
      <vt:lpstr>Property-11:  Fault Tolerance</vt:lpstr>
      <vt:lpstr>Property-12: Security</vt:lpstr>
      <vt:lpstr>Property-12: Security</vt:lpstr>
      <vt:lpstr>Property-13: Privacy</vt:lpstr>
      <vt:lpstr>Property-14: Trust</vt:lpstr>
      <vt:lpstr>Conflict between these Properties</vt:lpstr>
      <vt:lpstr>System Complexity</vt:lpstr>
      <vt:lpstr>Problem Types</vt:lpstr>
      <vt:lpstr>1. Emergent Properties</vt:lpstr>
      <vt:lpstr>1. Emergent Properties</vt:lpstr>
      <vt:lpstr>Emergent Property Example: Ethernet</vt:lpstr>
      <vt:lpstr>Does Collision Detection Work?</vt:lpstr>
      <vt:lpstr>3 Mbit/s -&gt; 10 Mbit/s, What will Happen?</vt:lpstr>
      <vt:lpstr>2. Propagation of Effects [Cole'69]</vt:lpstr>
      <vt:lpstr>Example: No Small Changes</vt:lpstr>
      <vt:lpstr>3. Incommensurate Scaling</vt:lpstr>
      <vt:lpstr>3. Incommensurate Scaling</vt:lpstr>
      <vt:lpstr>3. Incommensurate Scaling</vt:lpstr>
      <vt:lpstr>3. Incommensurate Scaling</vt:lpstr>
      <vt:lpstr>3. Incommensurate Scaling</vt:lpstr>
      <vt:lpstr>Example: Scaling Figures in PPT</vt:lpstr>
      <vt:lpstr>Example: Scaling the Internet </vt:lpstr>
      <vt:lpstr>4. Trade-offs</vt:lpstr>
      <vt:lpstr>4. Trade-offs</vt:lpstr>
      <vt:lpstr>4. Trade-offs</vt:lpstr>
      <vt:lpstr>Coping with complexity</vt:lpstr>
      <vt:lpstr>How to Handle Complexity?</vt:lpstr>
      <vt:lpstr>How to Handle? </vt:lpstr>
      <vt:lpstr>Limit the Levels of Complexity</vt:lpstr>
      <vt:lpstr>M.A.L.H</vt:lpstr>
      <vt:lpstr>Modularity</vt:lpstr>
      <vt:lpstr>Modularity</vt:lpstr>
      <vt:lpstr>Abstraction</vt:lpstr>
      <vt:lpstr>Abstraction</vt:lpstr>
      <vt:lpstr>Abstraction</vt:lpstr>
      <vt:lpstr>Abstraction</vt:lpstr>
      <vt:lpstr>Layering</vt:lpstr>
      <vt:lpstr>Layering</vt:lpstr>
      <vt:lpstr>Hierarchy</vt:lpstr>
      <vt:lpstr>Hierarchy</vt:lpstr>
      <vt:lpstr>Computer systems are different</vt:lpstr>
      <vt:lpstr>Computer Systems are Different</vt:lpstr>
      <vt:lpstr>Unbounded Composition</vt:lpstr>
      <vt:lpstr>Computer System: Coping with Complexity</vt:lpstr>
      <vt:lpstr>Course Info</vt:lpstr>
      <vt:lpstr>Scores</vt:lpstr>
      <vt:lpstr>Where is CSE in Courses</vt:lpstr>
      <vt:lpstr>Course Info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虚拟机隔离与安全</dc:title>
  <dc:creator>Xia Yubin</dc:creator>
  <cp:lastModifiedBy>Xia Yubin</cp:lastModifiedBy>
  <cp:revision>1577</cp:revision>
  <cp:lastPrinted>2020-03-02T13:38:09Z</cp:lastPrinted>
  <dcterms:created xsi:type="dcterms:W3CDTF">2017-11-24T09:35:45Z</dcterms:created>
  <dcterms:modified xsi:type="dcterms:W3CDTF">2023-09-12T07:09:40Z</dcterms:modified>
</cp:coreProperties>
</file>